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56"/>
  </p:notesMasterIdLst>
  <p:handoutMasterIdLst>
    <p:handoutMasterId r:id="rId57"/>
  </p:handoutMasterIdLst>
  <p:sldIdLst>
    <p:sldId id="262" r:id="rId5"/>
    <p:sldId id="4374" r:id="rId6"/>
    <p:sldId id="4378" r:id="rId7"/>
    <p:sldId id="4379" r:id="rId8"/>
    <p:sldId id="4375" r:id="rId9"/>
    <p:sldId id="4376" r:id="rId10"/>
    <p:sldId id="4377" r:id="rId11"/>
    <p:sldId id="4358" r:id="rId12"/>
    <p:sldId id="4359" r:id="rId13"/>
    <p:sldId id="4360" r:id="rId14"/>
    <p:sldId id="4361" r:id="rId15"/>
    <p:sldId id="4364" r:id="rId16"/>
    <p:sldId id="4365" r:id="rId17"/>
    <p:sldId id="4366" r:id="rId18"/>
    <p:sldId id="4368" r:id="rId19"/>
    <p:sldId id="4367" r:id="rId20"/>
    <p:sldId id="4369" r:id="rId21"/>
    <p:sldId id="4362" r:id="rId22"/>
    <p:sldId id="4370" r:id="rId23"/>
    <p:sldId id="4371" r:id="rId24"/>
    <p:sldId id="4363" r:id="rId25"/>
    <p:sldId id="4353" r:id="rId26"/>
    <p:sldId id="4354" r:id="rId27"/>
    <p:sldId id="4355" r:id="rId28"/>
    <p:sldId id="4356" r:id="rId29"/>
    <p:sldId id="4357" r:id="rId30"/>
    <p:sldId id="4352" r:id="rId31"/>
    <p:sldId id="4341" r:id="rId32"/>
    <p:sldId id="4340" r:id="rId33"/>
    <p:sldId id="4343" r:id="rId34"/>
    <p:sldId id="4344" r:id="rId35"/>
    <p:sldId id="4346" r:id="rId36"/>
    <p:sldId id="4347" r:id="rId37"/>
    <p:sldId id="4348" r:id="rId38"/>
    <p:sldId id="4350" r:id="rId39"/>
    <p:sldId id="4351" r:id="rId40"/>
    <p:sldId id="4349" r:id="rId41"/>
    <p:sldId id="4345" r:id="rId42"/>
    <p:sldId id="4342" r:id="rId43"/>
    <p:sldId id="4327" r:id="rId44"/>
    <p:sldId id="4328" r:id="rId45"/>
    <p:sldId id="4331" r:id="rId46"/>
    <p:sldId id="4329" r:id="rId47"/>
    <p:sldId id="4330" r:id="rId48"/>
    <p:sldId id="4332" r:id="rId49"/>
    <p:sldId id="4336" r:id="rId50"/>
    <p:sldId id="4337" r:id="rId51"/>
    <p:sldId id="4338" r:id="rId52"/>
    <p:sldId id="4333" r:id="rId53"/>
    <p:sldId id="4334" r:id="rId54"/>
    <p:sldId id="4335" r:id="rId5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sin título" id="{0B769AAF-F0CE-4B1C-9563-DCEA2CDAA7F4}">
          <p14:sldIdLst>
            <p14:sldId id="262"/>
            <p14:sldId id="4374"/>
            <p14:sldId id="4378"/>
            <p14:sldId id="4379"/>
            <p14:sldId id="4375"/>
            <p14:sldId id="4376"/>
            <p14:sldId id="4377"/>
            <p14:sldId id="4358"/>
            <p14:sldId id="4359"/>
            <p14:sldId id="4360"/>
            <p14:sldId id="4361"/>
            <p14:sldId id="4364"/>
            <p14:sldId id="4365"/>
            <p14:sldId id="4366"/>
            <p14:sldId id="4368"/>
            <p14:sldId id="4367"/>
            <p14:sldId id="4369"/>
            <p14:sldId id="4362"/>
            <p14:sldId id="4370"/>
            <p14:sldId id="4371"/>
            <p14:sldId id="4363"/>
            <p14:sldId id="4353"/>
            <p14:sldId id="4354"/>
            <p14:sldId id="4355"/>
            <p14:sldId id="4356"/>
            <p14:sldId id="4357"/>
            <p14:sldId id="4352"/>
            <p14:sldId id="4341"/>
            <p14:sldId id="4340"/>
            <p14:sldId id="4343"/>
            <p14:sldId id="4344"/>
            <p14:sldId id="4346"/>
            <p14:sldId id="4347"/>
            <p14:sldId id="4348"/>
            <p14:sldId id="4350"/>
            <p14:sldId id="4351"/>
            <p14:sldId id="4349"/>
            <p14:sldId id="4345"/>
            <p14:sldId id="4342"/>
            <p14:sldId id="4327"/>
            <p14:sldId id="4328"/>
            <p14:sldId id="4331"/>
            <p14:sldId id="4329"/>
            <p14:sldId id="4330"/>
            <p14:sldId id="4332"/>
            <p14:sldId id="4336"/>
            <p14:sldId id="4337"/>
            <p14:sldId id="4338"/>
            <p14:sldId id="4333"/>
            <p14:sldId id="4334"/>
            <p14:sldId id="433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4C69D31-2B0D-0FEC-CA69-2799763480F6}" name="Pilar García Peñuela" initials="PP" userId="S::pilar.garciap@unicafam.edu.co::d422b681-477f-4f91-a9d5-612f26cd4dc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455"/>
    <a:srgbClr val="0164A7"/>
    <a:srgbClr val="0049AF"/>
    <a:srgbClr val="3370CC"/>
    <a:srgbClr val="338DCD"/>
    <a:srgbClr val="0044A9"/>
    <a:srgbClr val="F70202"/>
    <a:srgbClr val="FFDD00"/>
    <a:srgbClr val="00D5EB"/>
    <a:srgbClr val="93E8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969" autoAdjust="0"/>
  </p:normalViewPr>
  <p:slideViewPr>
    <p:cSldViewPr snapToGrid="0">
      <p:cViewPr varScale="1">
        <p:scale>
          <a:sx n="80" d="100"/>
          <a:sy n="80" d="100"/>
        </p:scale>
        <p:origin x="91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ny Aldemar Jiménez Martín" userId="090c7093-d26c-402e-bf89-b4168c9295b8" providerId="ADAL" clId="{5DF95FB6-35D7-4E11-810E-A5B171173890}"/>
    <pc:docChg chg="undo redo custSel addSld delSld modSld sldOrd addSection delSection modSection">
      <pc:chgData name="Danny Aldemar Jiménez Martín" userId="090c7093-d26c-402e-bf89-b4168c9295b8" providerId="ADAL" clId="{5DF95FB6-35D7-4E11-810E-A5B171173890}" dt="2026-02-13T20:17:04.862" v="5786" actId="5793"/>
      <pc:docMkLst>
        <pc:docMk/>
      </pc:docMkLst>
      <pc:sldChg chg="modSp mod">
        <pc:chgData name="Danny Aldemar Jiménez Martín" userId="090c7093-d26c-402e-bf89-b4168c9295b8" providerId="ADAL" clId="{5DF95FB6-35D7-4E11-810E-A5B171173890}" dt="2026-02-11T21:20:35.819" v="5199" actId="20577"/>
        <pc:sldMkLst>
          <pc:docMk/>
          <pc:sldMk cId="2387594944" sldId="262"/>
        </pc:sldMkLst>
        <pc:spChg chg="mod">
          <ac:chgData name="Danny Aldemar Jiménez Martín" userId="090c7093-d26c-402e-bf89-b4168c9295b8" providerId="ADAL" clId="{5DF95FB6-35D7-4E11-810E-A5B171173890}" dt="2026-02-11T21:20:35.819" v="5199" actId="20577"/>
          <ac:spMkLst>
            <pc:docMk/>
            <pc:sldMk cId="2387594944" sldId="262"/>
            <ac:spMk id="4" creationId="{FBE06E5C-9D49-BF89-5763-0EAE265617E8}"/>
          </ac:spMkLst>
        </pc:spChg>
      </pc:sldChg>
      <pc:sldChg chg="ord">
        <pc:chgData name="Danny Aldemar Jiménez Martín" userId="090c7093-d26c-402e-bf89-b4168c9295b8" providerId="ADAL" clId="{5DF95FB6-35D7-4E11-810E-A5B171173890}" dt="2026-01-26T14:52:04.582" v="425"/>
        <pc:sldMkLst>
          <pc:docMk/>
          <pc:sldMk cId="3208158953" sldId="4327"/>
        </pc:sldMkLst>
      </pc:sldChg>
      <pc:sldChg chg="delSp modSp mod">
        <pc:chgData name="Danny Aldemar Jiménez Martín" userId="090c7093-d26c-402e-bf89-b4168c9295b8" providerId="ADAL" clId="{5DF95FB6-35D7-4E11-810E-A5B171173890}" dt="2026-01-22T22:54:08.028" v="65" actId="21"/>
        <pc:sldMkLst>
          <pc:docMk/>
          <pc:sldMk cId="110130465" sldId="4332"/>
        </pc:sldMkLst>
        <pc:graphicFrameChg chg="mod modGraphic">
          <ac:chgData name="Danny Aldemar Jiménez Martín" userId="090c7093-d26c-402e-bf89-b4168c9295b8" providerId="ADAL" clId="{5DF95FB6-35D7-4E11-810E-A5B171173890}" dt="2026-01-22T22:53:52.276" v="61" actId="21"/>
          <ac:graphicFrameMkLst>
            <pc:docMk/>
            <pc:sldMk cId="110130465" sldId="4332"/>
            <ac:graphicFrameMk id="2" creationId="{33CD6A55-E58C-1DEE-271C-1D99FB988801}"/>
          </ac:graphicFrameMkLst>
        </pc:graphicFrameChg>
        <pc:picChg chg="mod">
          <ac:chgData name="Danny Aldemar Jiménez Martín" userId="090c7093-d26c-402e-bf89-b4168c9295b8" providerId="ADAL" clId="{5DF95FB6-35D7-4E11-810E-A5B171173890}" dt="2026-01-22T22:48:41.280" v="7" actId="1076"/>
          <ac:picMkLst>
            <pc:docMk/>
            <pc:sldMk cId="110130465" sldId="4332"/>
            <ac:picMk id="3" creationId="{8D60F5F0-A354-701A-08A6-8972CC75E830}"/>
          </ac:picMkLst>
        </pc:picChg>
      </pc:sldChg>
      <pc:sldChg chg="addSp delSp modSp mod">
        <pc:chgData name="Danny Aldemar Jiménez Martín" userId="090c7093-d26c-402e-bf89-b4168c9295b8" providerId="ADAL" clId="{5DF95FB6-35D7-4E11-810E-A5B171173890}" dt="2026-01-22T23:06:31.633" v="196" actId="6549"/>
        <pc:sldMkLst>
          <pc:docMk/>
          <pc:sldMk cId="1104777559" sldId="4333"/>
        </pc:sldMkLst>
        <pc:graphicFrameChg chg="mod modGraphic">
          <ac:chgData name="Danny Aldemar Jiménez Martín" userId="090c7093-d26c-402e-bf89-b4168c9295b8" providerId="ADAL" clId="{5DF95FB6-35D7-4E11-810E-A5B171173890}" dt="2026-01-22T23:06:31.633" v="196" actId="6549"/>
          <ac:graphicFrameMkLst>
            <pc:docMk/>
            <pc:sldMk cId="1104777559" sldId="4333"/>
            <ac:graphicFrameMk id="2" creationId="{5BCEF273-BA8F-0F38-A2C4-5EE11BB515DA}"/>
          </ac:graphicFrameMkLst>
        </pc:graphicFrameChg>
        <pc:picChg chg="add mod">
          <ac:chgData name="Danny Aldemar Jiménez Martín" userId="090c7093-d26c-402e-bf89-b4168c9295b8" providerId="ADAL" clId="{5DF95FB6-35D7-4E11-810E-A5B171173890}" dt="2026-01-22T23:05:12.730" v="182" actId="1076"/>
          <ac:picMkLst>
            <pc:docMk/>
            <pc:sldMk cId="1104777559" sldId="4333"/>
            <ac:picMk id="3" creationId="{2AC9DB75-C2AF-649B-6E17-E188859026D5}"/>
          </ac:picMkLst>
        </pc:picChg>
        <pc:picChg chg="mod">
          <ac:chgData name="Danny Aldemar Jiménez Martín" userId="090c7093-d26c-402e-bf89-b4168c9295b8" providerId="ADAL" clId="{5DF95FB6-35D7-4E11-810E-A5B171173890}" dt="2026-01-22T22:59:56.148" v="166" actId="1076"/>
          <ac:picMkLst>
            <pc:docMk/>
            <pc:sldMk cId="1104777559" sldId="4333"/>
            <ac:picMk id="8" creationId="{69F34EC5-B82E-7E69-949E-E713CDDCA6AD}"/>
          </ac:picMkLst>
        </pc:picChg>
      </pc:sldChg>
      <pc:sldChg chg="delSp modSp mod">
        <pc:chgData name="Danny Aldemar Jiménez Martín" userId="090c7093-d26c-402e-bf89-b4168c9295b8" providerId="ADAL" clId="{5DF95FB6-35D7-4E11-810E-A5B171173890}" dt="2026-01-22T23:09:19.526" v="217" actId="1076"/>
        <pc:sldMkLst>
          <pc:docMk/>
          <pc:sldMk cId="755738251" sldId="4334"/>
        </pc:sldMkLst>
        <pc:graphicFrameChg chg="mod modGraphic">
          <ac:chgData name="Danny Aldemar Jiménez Martín" userId="090c7093-d26c-402e-bf89-b4168c9295b8" providerId="ADAL" clId="{5DF95FB6-35D7-4E11-810E-A5B171173890}" dt="2026-01-22T23:09:12.672" v="216" actId="21"/>
          <ac:graphicFrameMkLst>
            <pc:docMk/>
            <pc:sldMk cId="755738251" sldId="4334"/>
            <ac:graphicFrameMk id="2" creationId="{CD9510E8-294D-AF64-9582-552852F5CF8B}"/>
          </ac:graphicFrameMkLst>
        </pc:graphicFrameChg>
        <pc:picChg chg="mod">
          <ac:chgData name="Danny Aldemar Jiménez Martín" userId="090c7093-d26c-402e-bf89-b4168c9295b8" providerId="ADAL" clId="{5DF95FB6-35D7-4E11-810E-A5B171173890}" dt="2026-01-22T23:09:19.526" v="217" actId="1076"/>
          <ac:picMkLst>
            <pc:docMk/>
            <pc:sldMk cId="755738251" sldId="4334"/>
            <ac:picMk id="4" creationId="{FB1FA2C1-1102-4E2C-D27B-49950A6DF1F0}"/>
          </ac:picMkLst>
        </pc:picChg>
        <pc:picChg chg="mod">
          <ac:chgData name="Danny Aldemar Jiménez Martín" userId="090c7093-d26c-402e-bf89-b4168c9295b8" providerId="ADAL" clId="{5DF95FB6-35D7-4E11-810E-A5B171173890}" dt="2026-01-22T23:09:08.145" v="215" actId="1076"/>
          <ac:picMkLst>
            <pc:docMk/>
            <pc:sldMk cId="755738251" sldId="4334"/>
            <ac:picMk id="5" creationId="{B26C3CCA-8D64-E57C-996F-48EDF2BAB1E8}"/>
          </ac:picMkLst>
        </pc:picChg>
      </pc:sldChg>
      <pc:sldChg chg="modSp mod">
        <pc:chgData name="Danny Aldemar Jiménez Martín" userId="090c7093-d26c-402e-bf89-b4168c9295b8" providerId="ADAL" clId="{5DF95FB6-35D7-4E11-810E-A5B171173890}" dt="2026-01-22T23:29:51.030" v="257" actId="120"/>
        <pc:sldMkLst>
          <pc:docMk/>
          <pc:sldMk cId="3126773246" sldId="4335"/>
        </pc:sldMkLst>
        <pc:graphicFrameChg chg="mod modGraphic">
          <ac:chgData name="Danny Aldemar Jiménez Martín" userId="090c7093-d26c-402e-bf89-b4168c9295b8" providerId="ADAL" clId="{5DF95FB6-35D7-4E11-810E-A5B171173890}" dt="2026-01-22T23:29:51.030" v="257" actId="120"/>
          <ac:graphicFrameMkLst>
            <pc:docMk/>
            <pc:sldMk cId="3126773246" sldId="4335"/>
            <ac:graphicFrameMk id="2" creationId="{6A2F75A1-50C2-18A2-292F-A42A524FF487}"/>
          </ac:graphicFrameMkLst>
        </pc:graphicFrameChg>
      </pc:sldChg>
      <pc:sldChg chg="addSp delSp modSp new mod">
        <pc:chgData name="Danny Aldemar Jiménez Martín" userId="090c7093-d26c-402e-bf89-b4168c9295b8" providerId="ADAL" clId="{5DF95FB6-35D7-4E11-810E-A5B171173890}" dt="2026-01-22T22:53:43.206" v="59" actId="1076"/>
        <pc:sldMkLst>
          <pc:docMk/>
          <pc:sldMk cId="11896248" sldId="4336"/>
        </pc:sldMkLst>
        <pc:graphicFrameChg chg="add mod modGraphic">
          <ac:chgData name="Danny Aldemar Jiménez Martín" userId="090c7093-d26c-402e-bf89-b4168c9295b8" providerId="ADAL" clId="{5DF95FB6-35D7-4E11-810E-A5B171173890}" dt="2026-01-22T22:53:43.206" v="59" actId="1076"/>
          <ac:graphicFrameMkLst>
            <pc:docMk/>
            <pc:sldMk cId="11896248" sldId="4336"/>
            <ac:graphicFrameMk id="4" creationId="{4ABCB038-A6DA-0C2E-1652-FD9DA7924E20}"/>
          </ac:graphicFrameMkLst>
        </pc:graphicFrameChg>
        <pc:picChg chg="add mod">
          <ac:chgData name="Danny Aldemar Jiménez Martín" userId="090c7093-d26c-402e-bf89-b4168c9295b8" providerId="ADAL" clId="{5DF95FB6-35D7-4E11-810E-A5B171173890}" dt="2026-01-22T22:50:30.118" v="29" actId="1076"/>
          <ac:picMkLst>
            <pc:docMk/>
            <pc:sldMk cId="11896248" sldId="4336"/>
            <ac:picMk id="5" creationId="{2BC96917-8092-DCC3-1020-ABE17B6B5AE1}"/>
          </ac:picMkLst>
        </pc:picChg>
      </pc:sldChg>
      <pc:sldChg chg="addSp modSp new mod">
        <pc:chgData name="Danny Aldemar Jiménez Martín" userId="090c7093-d26c-402e-bf89-b4168c9295b8" providerId="ADAL" clId="{5DF95FB6-35D7-4E11-810E-A5B171173890}" dt="2026-01-22T22:55:25.589" v="98" actId="313"/>
        <pc:sldMkLst>
          <pc:docMk/>
          <pc:sldMk cId="2662497375" sldId="4337"/>
        </pc:sldMkLst>
        <pc:graphicFrameChg chg="add mod modGraphic">
          <ac:chgData name="Danny Aldemar Jiménez Martín" userId="090c7093-d26c-402e-bf89-b4168c9295b8" providerId="ADAL" clId="{5DF95FB6-35D7-4E11-810E-A5B171173890}" dt="2026-01-22T22:55:25.589" v="98" actId="313"/>
          <ac:graphicFrameMkLst>
            <pc:docMk/>
            <pc:sldMk cId="2662497375" sldId="4337"/>
            <ac:graphicFrameMk id="2" creationId="{755830E0-B948-3F4A-F9A6-3850C5B52747}"/>
          </ac:graphicFrameMkLst>
        </pc:graphicFrameChg>
        <pc:picChg chg="add mod">
          <ac:chgData name="Danny Aldemar Jiménez Martín" userId="090c7093-d26c-402e-bf89-b4168c9295b8" providerId="ADAL" clId="{5DF95FB6-35D7-4E11-810E-A5B171173890}" dt="2026-01-22T22:54:12.567" v="67" actId="1076"/>
          <ac:picMkLst>
            <pc:docMk/>
            <pc:sldMk cId="2662497375" sldId="4337"/>
            <ac:picMk id="5" creationId="{4BCDEB9E-C394-16E6-86B2-A2435A805DBF}"/>
          </ac:picMkLst>
        </pc:picChg>
      </pc:sldChg>
      <pc:sldChg chg="addSp modSp new mod">
        <pc:chgData name="Danny Aldemar Jiménez Martín" userId="090c7093-d26c-402e-bf89-b4168c9295b8" providerId="ADAL" clId="{5DF95FB6-35D7-4E11-810E-A5B171173890}" dt="2026-01-22T22:59:22.024" v="161" actId="20577"/>
        <pc:sldMkLst>
          <pc:docMk/>
          <pc:sldMk cId="465527833" sldId="4338"/>
        </pc:sldMkLst>
        <pc:graphicFrameChg chg="add mod modGraphic">
          <ac:chgData name="Danny Aldemar Jiménez Martín" userId="090c7093-d26c-402e-bf89-b4168c9295b8" providerId="ADAL" clId="{5DF95FB6-35D7-4E11-810E-A5B171173890}" dt="2026-01-22T22:59:22.024" v="161" actId="20577"/>
          <ac:graphicFrameMkLst>
            <pc:docMk/>
            <pc:sldMk cId="465527833" sldId="4338"/>
            <ac:graphicFrameMk id="2" creationId="{6AB56364-CBAA-0D8D-5683-33B0F5241DA5}"/>
          </ac:graphicFrameMkLst>
        </pc:graphicFrameChg>
        <pc:picChg chg="add mod">
          <ac:chgData name="Danny Aldemar Jiménez Martín" userId="090c7093-d26c-402e-bf89-b4168c9295b8" providerId="ADAL" clId="{5DF95FB6-35D7-4E11-810E-A5B171173890}" dt="2026-01-22T22:56:54.336" v="110" actId="1076"/>
          <ac:picMkLst>
            <pc:docMk/>
            <pc:sldMk cId="465527833" sldId="4338"/>
            <ac:picMk id="3" creationId="{7498009D-00C9-B89D-8CB1-276A4D6D416B}"/>
          </ac:picMkLst>
        </pc:picChg>
        <pc:picChg chg="add mod">
          <ac:chgData name="Danny Aldemar Jiménez Martín" userId="090c7093-d26c-402e-bf89-b4168c9295b8" providerId="ADAL" clId="{5DF95FB6-35D7-4E11-810E-A5B171173890}" dt="2026-01-22T22:58:43.982" v="142" actId="1076"/>
          <ac:picMkLst>
            <pc:docMk/>
            <pc:sldMk cId="465527833" sldId="4338"/>
            <ac:picMk id="4" creationId="{472EDB9B-DA72-508C-5D59-FA3761D7EDC2}"/>
          </ac:picMkLst>
        </pc:picChg>
      </pc:sldChg>
      <pc:sldChg chg="addSp delSp modSp new mod modClrScheme chgLayout">
        <pc:chgData name="Danny Aldemar Jiménez Martín" userId="090c7093-d26c-402e-bf89-b4168c9295b8" providerId="ADAL" clId="{5DF95FB6-35D7-4E11-810E-A5B171173890}" dt="2026-01-26T15:20:46.232" v="858" actId="1076"/>
        <pc:sldMkLst>
          <pc:docMk/>
          <pc:sldMk cId="3638376267" sldId="4340"/>
        </pc:sldMkLst>
        <pc:spChg chg="add mod ord">
          <ac:chgData name="Danny Aldemar Jiménez Martín" userId="090c7093-d26c-402e-bf89-b4168c9295b8" providerId="ADAL" clId="{5DF95FB6-35D7-4E11-810E-A5B171173890}" dt="2026-01-26T15:20:02.749" v="847" actId="26606"/>
          <ac:spMkLst>
            <pc:docMk/>
            <pc:sldMk cId="3638376267" sldId="4340"/>
            <ac:spMk id="2" creationId="{A67A6BDC-268E-30F0-41D9-7D308FD5616E}"/>
          </ac:spMkLst>
        </pc:spChg>
        <pc:spChg chg="add mod">
          <ac:chgData name="Danny Aldemar Jiménez Martín" userId="090c7093-d26c-402e-bf89-b4168c9295b8" providerId="ADAL" clId="{5DF95FB6-35D7-4E11-810E-A5B171173890}" dt="2026-01-26T15:20:46.232" v="858" actId="1076"/>
          <ac:spMkLst>
            <pc:docMk/>
            <pc:sldMk cId="3638376267" sldId="4340"/>
            <ac:spMk id="5" creationId="{79502DD4-DBE9-B704-EBE8-874762A38259}"/>
          </ac:spMkLst>
        </pc:spChg>
        <pc:picChg chg="add mod">
          <ac:chgData name="Danny Aldemar Jiménez Martín" userId="090c7093-d26c-402e-bf89-b4168c9295b8" providerId="ADAL" clId="{5DF95FB6-35D7-4E11-810E-A5B171173890}" dt="2026-01-26T15:20:43.770" v="857" actId="1076"/>
          <ac:picMkLst>
            <pc:docMk/>
            <pc:sldMk cId="3638376267" sldId="4340"/>
            <ac:picMk id="4" creationId="{04FD964A-5EF4-54DC-2850-1356DCBFC5B2}"/>
          </ac:picMkLst>
        </pc:picChg>
      </pc:sldChg>
      <pc:sldChg chg="addSp delSp modSp new mod ord modClrScheme chgLayout">
        <pc:chgData name="Danny Aldemar Jiménez Martín" userId="090c7093-d26c-402e-bf89-b4168c9295b8" providerId="ADAL" clId="{5DF95FB6-35D7-4E11-810E-A5B171173890}" dt="2026-01-26T15:18:05.221" v="802" actId="1076"/>
        <pc:sldMkLst>
          <pc:docMk/>
          <pc:sldMk cId="2507226852" sldId="4341"/>
        </pc:sldMkLst>
        <pc:spChg chg="add mod ord">
          <ac:chgData name="Danny Aldemar Jiménez Martín" userId="090c7093-d26c-402e-bf89-b4168c9295b8" providerId="ADAL" clId="{5DF95FB6-35D7-4E11-810E-A5B171173890}" dt="2026-01-26T15:18:05.221" v="802" actId="1076"/>
          <ac:spMkLst>
            <pc:docMk/>
            <pc:sldMk cId="2507226852" sldId="4341"/>
            <ac:spMk id="3" creationId="{B706DFE2-73BD-2D20-7773-6E1383ECEB01}"/>
          </ac:spMkLst>
        </pc:spChg>
        <pc:spChg chg="add mod">
          <ac:chgData name="Danny Aldemar Jiménez Martín" userId="090c7093-d26c-402e-bf89-b4168c9295b8" providerId="ADAL" clId="{5DF95FB6-35D7-4E11-810E-A5B171173890}" dt="2026-01-26T15:17:05.589" v="788" actId="26606"/>
          <ac:spMkLst>
            <pc:docMk/>
            <pc:sldMk cId="2507226852" sldId="4341"/>
            <ac:spMk id="4" creationId="{A8D03DD9-1AD1-9B7B-E7B3-7C81D97E0378}"/>
          </ac:spMkLst>
        </pc:spChg>
        <pc:picChg chg="add mod">
          <ac:chgData name="Danny Aldemar Jiménez Martín" userId="090c7093-d26c-402e-bf89-b4168c9295b8" providerId="ADAL" clId="{5DF95FB6-35D7-4E11-810E-A5B171173890}" dt="2026-01-26T15:17:22.308" v="794" actId="1076"/>
          <ac:picMkLst>
            <pc:docMk/>
            <pc:sldMk cId="2507226852" sldId="4341"/>
            <ac:picMk id="1026" creationId="{DA21BFBD-6026-E784-524F-20507188ADC5}"/>
          </ac:picMkLst>
        </pc:picChg>
      </pc:sldChg>
      <pc:sldChg chg="new">
        <pc:chgData name="Danny Aldemar Jiménez Martín" userId="090c7093-d26c-402e-bf89-b4168c9295b8" providerId="ADAL" clId="{5DF95FB6-35D7-4E11-810E-A5B171173890}" dt="2026-01-26T15:19:51.622" v="846" actId="680"/>
        <pc:sldMkLst>
          <pc:docMk/>
          <pc:sldMk cId="946428420" sldId="4342"/>
        </pc:sldMkLst>
      </pc:sldChg>
      <pc:sldChg chg="delSp modSp add mod">
        <pc:chgData name="Danny Aldemar Jiménez Martín" userId="090c7093-d26c-402e-bf89-b4168c9295b8" providerId="ADAL" clId="{5DF95FB6-35D7-4E11-810E-A5B171173890}" dt="2026-01-26T15:25:04.859" v="1133" actId="20577"/>
        <pc:sldMkLst>
          <pc:docMk/>
          <pc:sldMk cId="1788114685" sldId="4343"/>
        </pc:sldMkLst>
        <pc:spChg chg="mod">
          <ac:chgData name="Danny Aldemar Jiménez Martín" userId="090c7093-d26c-402e-bf89-b4168c9295b8" providerId="ADAL" clId="{5DF95FB6-35D7-4E11-810E-A5B171173890}" dt="2026-01-26T15:25:04.859" v="1133" actId="20577"/>
          <ac:spMkLst>
            <pc:docMk/>
            <pc:sldMk cId="1788114685" sldId="4343"/>
            <ac:spMk id="2" creationId="{B17DC944-F9E7-EFFA-A8BA-AE18E4D49875}"/>
          </ac:spMkLst>
        </pc:spChg>
        <pc:spChg chg="mod">
          <ac:chgData name="Danny Aldemar Jiménez Martín" userId="090c7093-d26c-402e-bf89-b4168c9295b8" providerId="ADAL" clId="{5DF95FB6-35D7-4E11-810E-A5B171173890}" dt="2026-01-26T15:24:28.808" v="1131" actId="20577"/>
          <ac:spMkLst>
            <pc:docMk/>
            <pc:sldMk cId="1788114685" sldId="4343"/>
            <ac:spMk id="5" creationId="{47452A98-1492-DED8-E8FF-BFB43DD91043}"/>
          </ac:spMkLst>
        </pc:spChg>
      </pc:sldChg>
      <pc:sldChg chg="modSp add mod">
        <pc:chgData name="Danny Aldemar Jiménez Martín" userId="090c7093-d26c-402e-bf89-b4168c9295b8" providerId="ADAL" clId="{5DF95FB6-35D7-4E11-810E-A5B171173890}" dt="2026-01-26T15:29:53.847" v="1457" actId="27636"/>
        <pc:sldMkLst>
          <pc:docMk/>
          <pc:sldMk cId="2685169533" sldId="4344"/>
        </pc:sldMkLst>
        <pc:spChg chg="mod">
          <ac:chgData name="Danny Aldemar Jiménez Martín" userId="090c7093-d26c-402e-bf89-b4168c9295b8" providerId="ADAL" clId="{5DF95FB6-35D7-4E11-810E-A5B171173890}" dt="2026-01-26T15:25:22.157" v="1157" actId="20577"/>
          <ac:spMkLst>
            <pc:docMk/>
            <pc:sldMk cId="2685169533" sldId="4344"/>
            <ac:spMk id="2" creationId="{1BB981CE-73DD-72ED-60D2-13A48FB25D6D}"/>
          </ac:spMkLst>
        </pc:spChg>
        <pc:spChg chg="mod">
          <ac:chgData name="Danny Aldemar Jiménez Martín" userId="090c7093-d26c-402e-bf89-b4168c9295b8" providerId="ADAL" clId="{5DF95FB6-35D7-4E11-810E-A5B171173890}" dt="2026-01-26T15:29:53.847" v="1457" actId="27636"/>
          <ac:spMkLst>
            <pc:docMk/>
            <pc:sldMk cId="2685169533" sldId="4344"/>
            <ac:spMk id="5" creationId="{71C7015B-0E4D-07E1-69E3-80FF511A1080}"/>
          </ac:spMkLst>
        </pc:spChg>
      </pc:sldChg>
      <pc:sldChg chg="new">
        <pc:chgData name="Danny Aldemar Jiménez Martín" userId="090c7093-d26c-402e-bf89-b4168c9295b8" providerId="ADAL" clId="{5DF95FB6-35D7-4E11-810E-A5B171173890}" dt="2026-01-26T15:29:55.736" v="1458" actId="680"/>
        <pc:sldMkLst>
          <pc:docMk/>
          <pc:sldMk cId="2913827579" sldId="4345"/>
        </pc:sldMkLst>
      </pc:sldChg>
      <pc:sldChg chg="modSp add mod">
        <pc:chgData name="Danny Aldemar Jiménez Martín" userId="090c7093-d26c-402e-bf89-b4168c9295b8" providerId="ADAL" clId="{5DF95FB6-35D7-4E11-810E-A5B171173890}" dt="2026-01-26T15:34:50.819" v="1730" actId="27636"/>
        <pc:sldMkLst>
          <pc:docMk/>
          <pc:sldMk cId="1282382525" sldId="4346"/>
        </pc:sldMkLst>
        <pc:spChg chg="mod">
          <ac:chgData name="Danny Aldemar Jiménez Martín" userId="090c7093-d26c-402e-bf89-b4168c9295b8" providerId="ADAL" clId="{5DF95FB6-35D7-4E11-810E-A5B171173890}" dt="2026-01-26T15:34:50.819" v="1730" actId="27636"/>
          <ac:spMkLst>
            <pc:docMk/>
            <pc:sldMk cId="1282382525" sldId="4346"/>
            <ac:spMk id="5" creationId="{E70FB0EF-9D5E-194E-B5F2-820CD03A69A2}"/>
          </ac:spMkLst>
        </pc:spChg>
      </pc:sldChg>
      <pc:sldChg chg="modSp add mod">
        <pc:chgData name="Danny Aldemar Jiménez Martín" userId="090c7093-d26c-402e-bf89-b4168c9295b8" providerId="ADAL" clId="{5DF95FB6-35D7-4E11-810E-A5B171173890}" dt="2026-01-26T15:37:44.395" v="1879" actId="6549"/>
        <pc:sldMkLst>
          <pc:docMk/>
          <pc:sldMk cId="697310609" sldId="4347"/>
        </pc:sldMkLst>
        <pc:spChg chg="mod">
          <ac:chgData name="Danny Aldemar Jiménez Martín" userId="090c7093-d26c-402e-bf89-b4168c9295b8" providerId="ADAL" clId="{5DF95FB6-35D7-4E11-810E-A5B171173890}" dt="2026-01-26T15:37:44.395" v="1879" actId="6549"/>
          <ac:spMkLst>
            <pc:docMk/>
            <pc:sldMk cId="697310609" sldId="4347"/>
            <ac:spMk id="5" creationId="{715271C5-BFCC-063C-96E6-773AB71C8B79}"/>
          </ac:spMkLst>
        </pc:spChg>
      </pc:sldChg>
      <pc:sldChg chg="addSp delSp modSp add mod modAnim">
        <pc:chgData name="Danny Aldemar Jiménez Martín" userId="090c7093-d26c-402e-bf89-b4168c9295b8" providerId="ADAL" clId="{5DF95FB6-35D7-4E11-810E-A5B171173890}" dt="2026-01-26T16:11:14.691" v="2748" actId="478"/>
        <pc:sldMkLst>
          <pc:docMk/>
          <pc:sldMk cId="1693784974" sldId="4348"/>
        </pc:sldMkLst>
        <pc:spChg chg="mod">
          <ac:chgData name="Danny Aldemar Jiménez Martín" userId="090c7093-d26c-402e-bf89-b4168c9295b8" providerId="ADAL" clId="{5DF95FB6-35D7-4E11-810E-A5B171173890}" dt="2026-01-26T15:58:12.322" v="2519" actId="1076"/>
          <ac:spMkLst>
            <pc:docMk/>
            <pc:sldMk cId="1693784974" sldId="4348"/>
            <ac:spMk id="2" creationId="{E59FCC50-E578-02CD-1B5F-C4B8E8FD2181}"/>
          </ac:spMkLst>
        </pc:spChg>
        <pc:spChg chg="mod">
          <ac:chgData name="Danny Aldemar Jiménez Martín" userId="090c7093-d26c-402e-bf89-b4168c9295b8" providerId="ADAL" clId="{5DF95FB6-35D7-4E11-810E-A5B171173890}" dt="2026-01-26T16:10:51.421" v="2745" actId="313"/>
          <ac:spMkLst>
            <pc:docMk/>
            <pc:sldMk cId="1693784974" sldId="4348"/>
            <ac:spMk id="5" creationId="{C8D36A40-D915-9E1A-EB7B-26EFF4E1CB70}"/>
          </ac:spMkLst>
        </pc:spChg>
        <pc:spChg chg="add mod">
          <ac:chgData name="Danny Aldemar Jiménez Martín" userId="090c7093-d26c-402e-bf89-b4168c9295b8" providerId="ADAL" clId="{5DF95FB6-35D7-4E11-810E-A5B171173890}" dt="2026-01-26T16:09:21.141" v="2702" actId="1076"/>
          <ac:spMkLst>
            <pc:docMk/>
            <pc:sldMk cId="1693784974" sldId="4348"/>
            <ac:spMk id="19" creationId="{4C0C5815-DD5E-E41F-9659-2DAF68B05581}"/>
          </ac:spMkLst>
        </pc:spChg>
        <pc:spChg chg="add mod">
          <ac:chgData name="Danny Aldemar Jiménez Martín" userId="090c7093-d26c-402e-bf89-b4168c9295b8" providerId="ADAL" clId="{5DF95FB6-35D7-4E11-810E-A5B171173890}" dt="2026-01-26T16:09:09.955" v="2698" actId="207"/>
          <ac:spMkLst>
            <pc:docMk/>
            <pc:sldMk cId="1693784974" sldId="4348"/>
            <ac:spMk id="20" creationId="{A74C86B7-F2BB-B5A2-8E41-8391C53B0B09}"/>
          </ac:spMkLst>
        </pc:spChg>
        <pc:spChg chg="add mod">
          <ac:chgData name="Danny Aldemar Jiménez Martín" userId="090c7093-d26c-402e-bf89-b4168c9295b8" providerId="ADAL" clId="{5DF95FB6-35D7-4E11-810E-A5B171173890}" dt="2026-01-26T16:09:59.405" v="2709" actId="208"/>
          <ac:spMkLst>
            <pc:docMk/>
            <pc:sldMk cId="1693784974" sldId="4348"/>
            <ac:spMk id="23" creationId="{95CB5EED-59CA-5CB8-86CE-7AF68BCC5A13}"/>
          </ac:spMkLst>
        </pc:spChg>
        <pc:spChg chg="add mod">
          <ac:chgData name="Danny Aldemar Jiménez Martín" userId="090c7093-d26c-402e-bf89-b4168c9295b8" providerId="ADAL" clId="{5DF95FB6-35D7-4E11-810E-A5B171173890}" dt="2026-01-26T16:10:04.433" v="2724" actId="20577"/>
          <ac:spMkLst>
            <pc:docMk/>
            <pc:sldMk cId="1693784974" sldId="4348"/>
            <ac:spMk id="24" creationId="{37A5F0F9-3423-8F33-208E-EACAF9197327}"/>
          </ac:spMkLst>
        </pc:spChg>
        <pc:spChg chg="add mod">
          <ac:chgData name="Danny Aldemar Jiménez Martín" userId="090c7093-d26c-402e-bf89-b4168c9295b8" providerId="ADAL" clId="{5DF95FB6-35D7-4E11-810E-A5B171173890}" dt="2026-01-26T16:10:42.101" v="2743" actId="208"/>
          <ac:spMkLst>
            <pc:docMk/>
            <pc:sldMk cId="1693784974" sldId="4348"/>
            <ac:spMk id="25" creationId="{98C36F17-BEC7-3886-D604-FBDD51C056FD}"/>
          </ac:spMkLst>
        </pc:spChg>
        <pc:spChg chg="add mod">
          <ac:chgData name="Danny Aldemar Jiménez Martín" userId="090c7093-d26c-402e-bf89-b4168c9295b8" providerId="ADAL" clId="{5DF95FB6-35D7-4E11-810E-A5B171173890}" dt="2026-01-26T16:10:47.908" v="2744" actId="207"/>
          <ac:spMkLst>
            <pc:docMk/>
            <pc:sldMk cId="1693784974" sldId="4348"/>
            <ac:spMk id="26" creationId="{EE157C3D-6634-38BF-C8D0-96F8E8000280}"/>
          </ac:spMkLst>
        </pc:sp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4" creationId="{3D405762-4750-8714-A3FD-166E19B78A2E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7" creationId="{33978474-3E03-98F4-F0BB-3F311C6B76B9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1" creationId="{39357F72-CB3E-3170-4178-B1FA47F55B28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2" creationId="{A283B812-DA79-1898-437C-15CD0C0F7970}"/>
          </ac:cxnSpMkLst>
        </pc:cxnChg>
        <pc:cxnChg chg="add del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3" creationId="{4A3EA0B5-CA4E-A1EB-EFBD-6CF334395DFE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4" creationId="{02F6D8BF-333D-EDDD-7D7B-521CAFB1B612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5" creationId="{1F38903F-09DB-BF43-86A9-521EE7B84046}"/>
          </ac:cxnSpMkLst>
        </pc:cxnChg>
        <pc:cxnChg chg="add mod">
          <ac:chgData name="Danny Aldemar Jiménez Martín" userId="090c7093-d26c-402e-bf89-b4168c9295b8" providerId="ADAL" clId="{5DF95FB6-35D7-4E11-810E-A5B171173890}" dt="2026-01-26T15:58:07.905" v="2518" actId="1076"/>
          <ac:cxnSpMkLst>
            <pc:docMk/>
            <pc:sldMk cId="1693784974" sldId="4348"/>
            <ac:cxnSpMk id="16" creationId="{47149641-A54D-930A-1AF5-1396FA86A6C8}"/>
          </ac:cxnSpMkLst>
        </pc:cxnChg>
        <pc:cxnChg chg="add mod">
          <ac:chgData name="Danny Aldemar Jiménez Martín" userId="090c7093-d26c-402e-bf89-b4168c9295b8" providerId="ADAL" clId="{5DF95FB6-35D7-4E11-810E-A5B171173890}" dt="2026-01-26T15:58:51.200" v="2558" actId="1076"/>
          <ac:cxnSpMkLst>
            <pc:docMk/>
            <pc:sldMk cId="1693784974" sldId="4348"/>
            <ac:cxnSpMk id="17" creationId="{32AB4A7B-EFD3-EEB2-C2D2-83D9D874D2B0}"/>
          </ac:cxnSpMkLst>
        </pc:cxnChg>
        <pc:cxnChg chg="add mod">
          <ac:chgData name="Danny Aldemar Jiménez Martín" userId="090c7093-d26c-402e-bf89-b4168c9295b8" providerId="ADAL" clId="{5DF95FB6-35D7-4E11-810E-A5B171173890}" dt="2026-01-26T15:59:41.781" v="2598" actId="1076"/>
          <ac:cxnSpMkLst>
            <pc:docMk/>
            <pc:sldMk cId="1693784974" sldId="4348"/>
            <ac:cxnSpMk id="18" creationId="{7DEE3685-8D41-5A3C-D37E-89F101C39604}"/>
          </ac:cxnSpMkLst>
        </pc:cxnChg>
      </pc:sldChg>
      <pc:sldChg chg="new">
        <pc:chgData name="Danny Aldemar Jiménez Martín" userId="090c7093-d26c-402e-bf89-b4168c9295b8" providerId="ADAL" clId="{5DF95FB6-35D7-4E11-810E-A5B171173890}" dt="2026-01-26T16:11:56.140" v="2749" actId="680"/>
        <pc:sldMkLst>
          <pc:docMk/>
          <pc:sldMk cId="1617053290" sldId="4349"/>
        </pc:sldMkLst>
      </pc:sldChg>
      <pc:sldChg chg="addSp delSp modSp add mod ord">
        <pc:chgData name="Danny Aldemar Jiménez Martín" userId="090c7093-d26c-402e-bf89-b4168c9295b8" providerId="ADAL" clId="{5DF95FB6-35D7-4E11-810E-A5B171173890}" dt="2026-01-26T16:15:17.153" v="2908"/>
        <pc:sldMkLst>
          <pc:docMk/>
          <pc:sldMk cId="2040171354" sldId="4350"/>
        </pc:sldMkLst>
        <pc:spChg chg="add del mod">
          <ac:chgData name="Danny Aldemar Jiménez Martín" userId="090c7093-d26c-402e-bf89-b4168c9295b8" providerId="ADAL" clId="{5DF95FB6-35D7-4E11-810E-A5B171173890}" dt="2026-01-26T16:12:07.619" v="2764" actId="20577"/>
          <ac:spMkLst>
            <pc:docMk/>
            <pc:sldMk cId="2040171354" sldId="4350"/>
            <ac:spMk id="2" creationId="{56DEFDBF-D214-2CB7-D57C-A2EE19F7C0BE}"/>
          </ac:spMkLst>
        </pc:spChg>
        <pc:spChg chg="mod">
          <ac:chgData name="Danny Aldemar Jiménez Martín" userId="090c7093-d26c-402e-bf89-b4168c9295b8" providerId="ADAL" clId="{5DF95FB6-35D7-4E11-810E-A5B171173890}" dt="2026-01-26T16:13:02.612" v="2904" actId="313"/>
          <ac:spMkLst>
            <pc:docMk/>
            <pc:sldMk cId="2040171354" sldId="4350"/>
            <ac:spMk id="5" creationId="{2468423E-3C21-0965-96B0-26764FD81FFF}"/>
          </ac:spMkLst>
        </pc:spChg>
      </pc:sldChg>
      <pc:sldChg chg="addSp modSp add mod">
        <pc:chgData name="Danny Aldemar Jiménez Martín" userId="090c7093-d26c-402e-bf89-b4168c9295b8" providerId="ADAL" clId="{5DF95FB6-35D7-4E11-810E-A5B171173890}" dt="2026-01-26T19:18:50.829" v="2971" actId="1076"/>
        <pc:sldMkLst>
          <pc:docMk/>
          <pc:sldMk cId="667505999" sldId="4351"/>
        </pc:sldMkLst>
        <pc:spChg chg="mod">
          <ac:chgData name="Danny Aldemar Jiménez Martín" userId="090c7093-d26c-402e-bf89-b4168c9295b8" providerId="ADAL" clId="{5DF95FB6-35D7-4E11-810E-A5B171173890}" dt="2026-01-26T16:15:48.580" v="2936" actId="1076"/>
          <ac:spMkLst>
            <pc:docMk/>
            <pc:sldMk cId="667505999" sldId="4351"/>
            <ac:spMk id="2" creationId="{01DA6351-34ED-F0DC-211E-A6DD28731719}"/>
          </ac:spMkLst>
        </pc:spChg>
        <pc:spChg chg="add mod">
          <ac:chgData name="Danny Aldemar Jiménez Martín" userId="090c7093-d26c-402e-bf89-b4168c9295b8" providerId="ADAL" clId="{5DF95FB6-35D7-4E11-810E-A5B171173890}" dt="2026-01-26T19:18:50.829" v="2971" actId="1076"/>
          <ac:spMkLst>
            <pc:docMk/>
            <pc:sldMk cId="667505999" sldId="4351"/>
            <ac:spMk id="3" creationId="{0B6347D6-88AB-86F7-3694-EF50B5994AFE}"/>
          </ac:spMkLst>
        </pc:spChg>
        <pc:spChg chg="mod">
          <ac:chgData name="Danny Aldemar Jiménez Martín" userId="090c7093-d26c-402e-bf89-b4168c9295b8" providerId="ADAL" clId="{5DF95FB6-35D7-4E11-810E-A5B171173890}" dt="2026-01-26T16:15:23.079" v="2910" actId="6549"/>
          <ac:spMkLst>
            <pc:docMk/>
            <pc:sldMk cId="667505999" sldId="4351"/>
            <ac:spMk id="5" creationId="{06D816B9-54C6-D564-60B2-A96365A3C467}"/>
          </ac:spMkLst>
        </pc:spChg>
      </pc:sldChg>
      <pc:sldChg chg="new">
        <pc:chgData name="Danny Aldemar Jiménez Martín" userId="090c7093-d26c-402e-bf89-b4168c9295b8" providerId="ADAL" clId="{5DF95FB6-35D7-4E11-810E-A5B171173890}" dt="2026-01-28T14:12:38.224" v="3023" actId="680"/>
        <pc:sldMkLst>
          <pc:docMk/>
          <pc:sldMk cId="1279338782" sldId="4352"/>
        </pc:sldMkLst>
      </pc:sldChg>
      <pc:sldChg chg="delSp modSp add mod ord">
        <pc:chgData name="Danny Aldemar Jiménez Martín" userId="090c7093-d26c-402e-bf89-b4168c9295b8" providerId="ADAL" clId="{5DF95FB6-35D7-4E11-810E-A5B171173890}" dt="2026-01-28T14:15:10.231" v="3072"/>
        <pc:sldMkLst>
          <pc:docMk/>
          <pc:sldMk cId="1043667225" sldId="4353"/>
        </pc:sldMkLst>
        <pc:spChg chg="mod">
          <ac:chgData name="Danny Aldemar Jiménez Martín" userId="090c7093-d26c-402e-bf89-b4168c9295b8" providerId="ADAL" clId="{5DF95FB6-35D7-4E11-810E-A5B171173890}" dt="2026-01-28T14:13:25.654" v="3053" actId="790"/>
          <ac:spMkLst>
            <pc:docMk/>
            <pc:sldMk cId="1043667225" sldId="4353"/>
            <ac:spMk id="2" creationId="{BACCA9EE-3B51-1A53-8FE2-3B60E2706424}"/>
          </ac:spMkLst>
        </pc:spChg>
        <pc:spChg chg="mod">
          <ac:chgData name="Danny Aldemar Jiménez Martín" userId="090c7093-d26c-402e-bf89-b4168c9295b8" providerId="ADAL" clId="{5DF95FB6-35D7-4E11-810E-A5B171173890}" dt="2026-01-28T14:15:10.231" v="3072"/>
          <ac:spMkLst>
            <pc:docMk/>
            <pc:sldMk cId="1043667225" sldId="4353"/>
            <ac:spMk id="5" creationId="{0AF6637F-7EB2-2C0F-0396-9FA949CB18A5}"/>
          </ac:spMkLst>
        </pc:spChg>
      </pc:sldChg>
      <pc:sldChg chg="addSp modSp add mod">
        <pc:chgData name="Danny Aldemar Jiménez Martín" userId="090c7093-d26c-402e-bf89-b4168c9295b8" providerId="ADAL" clId="{5DF95FB6-35D7-4E11-810E-A5B171173890}" dt="2026-01-28T14:36:06.273" v="3134" actId="1076"/>
        <pc:sldMkLst>
          <pc:docMk/>
          <pc:sldMk cId="1376561966" sldId="4354"/>
        </pc:sldMkLst>
        <pc:spChg chg="mod">
          <ac:chgData name="Danny Aldemar Jiménez Martín" userId="090c7093-d26c-402e-bf89-b4168c9295b8" providerId="ADAL" clId="{5DF95FB6-35D7-4E11-810E-A5B171173890}" dt="2026-01-28T14:17:28.516" v="3088" actId="20577"/>
          <ac:spMkLst>
            <pc:docMk/>
            <pc:sldMk cId="1376561966" sldId="4354"/>
            <ac:spMk id="2" creationId="{52DCF8E8-C137-02F3-A9AE-BE3BDAC08C51}"/>
          </ac:spMkLst>
        </pc:spChg>
        <pc:spChg chg="mod">
          <ac:chgData name="Danny Aldemar Jiménez Martín" userId="090c7093-d26c-402e-bf89-b4168c9295b8" providerId="ADAL" clId="{5DF95FB6-35D7-4E11-810E-A5B171173890}" dt="2026-01-28T14:35:31.211" v="3124" actId="20577"/>
          <ac:spMkLst>
            <pc:docMk/>
            <pc:sldMk cId="1376561966" sldId="4354"/>
            <ac:spMk id="5" creationId="{A4F006CA-F1E5-A8C2-F19F-C1DB31FCDA4B}"/>
          </ac:spMkLst>
        </pc:spChg>
        <pc:picChg chg="add mod">
          <ac:chgData name="Danny Aldemar Jiménez Martín" userId="090c7093-d26c-402e-bf89-b4168c9295b8" providerId="ADAL" clId="{5DF95FB6-35D7-4E11-810E-A5B171173890}" dt="2026-01-28T14:36:06.273" v="3134" actId="1076"/>
          <ac:picMkLst>
            <pc:docMk/>
            <pc:sldMk cId="1376561966" sldId="4354"/>
            <ac:picMk id="4" creationId="{893B039B-F981-D124-F28B-EE3A6DD502BB}"/>
          </ac:picMkLst>
        </pc:picChg>
      </pc:sldChg>
      <pc:sldChg chg="addSp delSp modSp new mod">
        <pc:chgData name="Danny Aldemar Jiménez Martín" userId="090c7093-d26c-402e-bf89-b4168c9295b8" providerId="ADAL" clId="{5DF95FB6-35D7-4E11-810E-A5B171173890}" dt="2026-01-28T16:40:37.563" v="3291"/>
        <pc:sldMkLst>
          <pc:docMk/>
          <pc:sldMk cId="3751561010" sldId="4355"/>
        </pc:sldMkLst>
        <pc:spChg chg="mod">
          <ac:chgData name="Danny Aldemar Jiménez Martín" userId="090c7093-d26c-402e-bf89-b4168c9295b8" providerId="ADAL" clId="{5DF95FB6-35D7-4E11-810E-A5B171173890}" dt="2026-01-28T14:43:55.830" v="3287" actId="20577"/>
          <ac:spMkLst>
            <pc:docMk/>
            <pc:sldMk cId="3751561010" sldId="4355"/>
            <ac:spMk id="3" creationId="{72ED1391-EB88-221A-AE3E-2A1FDDBCC014}"/>
          </ac:spMkLst>
        </pc:spChg>
        <pc:spChg chg="add mod">
          <ac:chgData name="Danny Aldemar Jiménez Martín" userId="090c7093-d26c-402e-bf89-b4168c9295b8" providerId="ADAL" clId="{5DF95FB6-35D7-4E11-810E-A5B171173890}" dt="2026-01-28T14:40:23.009" v="3177" actId="1076"/>
          <ac:spMkLst>
            <pc:docMk/>
            <pc:sldMk cId="3751561010" sldId="4355"/>
            <ac:spMk id="7" creationId="{C762011E-37A9-E84A-9134-5E451227D015}"/>
          </ac:spMkLst>
        </pc:spChg>
        <pc:picChg chg="add mod">
          <ac:chgData name="Danny Aldemar Jiménez Martín" userId="090c7093-d26c-402e-bf89-b4168c9295b8" providerId="ADAL" clId="{5DF95FB6-35D7-4E11-810E-A5B171173890}" dt="2026-01-28T14:37:35.720" v="3139" actId="1076"/>
          <ac:picMkLst>
            <pc:docMk/>
            <pc:sldMk cId="3751561010" sldId="4355"/>
            <ac:picMk id="5" creationId="{CEA1A989-B2DF-66C2-8D9A-26474BD00462}"/>
          </ac:picMkLst>
        </pc:picChg>
      </pc:sldChg>
      <pc:sldChg chg="delSp modSp new mod">
        <pc:chgData name="Danny Aldemar Jiménez Martín" userId="090c7093-d26c-402e-bf89-b4168c9295b8" providerId="ADAL" clId="{5DF95FB6-35D7-4E11-810E-A5B171173890}" dt="2026-01-28T16:41:13.485" v="3320" actId="14100"/>
        <pc:sldMkLst>
          <pc:docMk/>
          <pc:sldMk cId="3603212946" sldId="4356"/>
        </pc:sldMkLst>
        <pc:spChg chg="mod">
          <ac:chgData name="Danny Aldemar Jiménez Martín" userId="090c7093-d26c-402e-bf89-b4168c9295b8" providerId="ADAL" clId="{5DF95FB6-35D7-4E11-810E-A5B171173890}" dt="2026-01-28T16:40:49.492" v="3317" actId="20577"/>
          <ac:spMkLst>
            <pc:docMk/>
            <pc:sldMk cId="3603212946" sldId="4356"/>
            <ac:spMk id="2" creationId="{FCAD9993-F52E-0F05-1240-69FA1D4A1F99}"/>
          </ac:spMkLst>
        </pc:spChg>
        <pc:spChg chg="mod">
          <ac:chgData name="Danny Aldemar Jiménez Martín" userId="090c7093-d26c-402e-bf89-b4168c9295b8" providerId="ADAL" clId="{5DF95FB6-35D7-4E11-810E-A5B171173890}" dt="2026-01-28T16:41:13.485" v="3320" actId="14100"/>
          <ac:spMkLst>
            <pc:docMk/>
            <pc:sldMk cId="3603212946" sldId="4356"/>
            <ac:spMk id="3" creationId="{B983EA4B-027A-314A-1862-5188A55E6565}"/>
          </ac:spMkLst>
        </pc:spChg>
      </pc:sldChg>
      <pc:sldChg chg="addSp delSp modSp new mod">
        <pc:chgData name="Danny Aldemar Jiménez Martín" userId="090c7093-d26c-402e-bf89-b4168c9295b8" providerId="ADAL" clId="{5DF95FB6-35D7-4E11-810E-A5B171173890}" dt="2026-01-28T20:46:28.311" v="3521" actId="1076"/>
        <pc:sldMkLst>
          <pc:docMk/>
          <pc:sldMk cId="3506795823" sldId="4357"/>
        </pc:sldMkLst>
        <pc:spChg chg="mod">
          <ac:chgData name="Danny Aldemar Jiménez Martín" userId="090c7093-d26c-402e-bf89-b4168c9295b8" providerId="ADAL" clId="{5DF95FB6-35D7-4E11-810E-A5B171173890}" dt="2026-01-28T20:41:55.144" v="3334" actId="20577"/>
          <ac:spMkLst>
            <pc:docMk/>
            <pc:sldMk cId="3506795823" sldId="4357"/>
            <ac:spMk id="2" creationId="{C8655D6F-A057-0C19-D299-C281DB960FD9}"/>
          </ac:spMkLst>
        </pc:spChg>
        <pc:spChg chg="mod">
          <ac:chgData name="Danny Aldemar Jiménez Martín" userId="090c7093-d26c-402e-bf89-b4168c9295b8" providerId="ADAL" clId="{5DF95FB6-35D7-4E11-810E-A5B171173890}" dt="2026-01-28T20:43:12.356" v="3403" actId="14100"/>
          <ac:spMkLst>
            <pc:docMk/>
            <pc:sldMk cId="3506795823" sldId="4357"/>
            <ac:spMk id="3" creationId="{0A657536-E814-04E3-A5E1-0F46A91D57D2}"/>
          </ac:spMkLst>
        </pc:spChg>
        <pc:spChg chg="add mod">
          <ac:chgData name="Danny Aldemar Jiménez Martín" userId="090c7093-d26c-402e-bf89-b4168c9295b8" providerId="ADAL" clId="{5DF95FB6-35D7-4E11-810E-A5B171173890}" dt="2026-01-28T20:44:56.971" v="3443" actId="1076"/>
          <ac:spMkLst>
            <pc:docMk/>
            <pc:sldMk cId="3506795823" sldId="4357"/>
            <ac:spMk id="6" creationId="{35B5455C-9E88-C640-14B0-0D758DD58144}"/>
          </ac:spMkLst>
        </pc:spChg>
        <pc:spChg chg="add mod">
          <ac:chgData name="Danny Aldemar Jiménez Martín" userId="090c7093-d26c-402e-bf89-b4168c9295b8" providerId="ADAL" clId="{5DF95FB6-35D7-4E11-810E-A5B171173890}" dt="2026-01-28T20:46:28.311" v="3521" actId="1076"/>
          <ac:spMkLst>
            <pc:docMk/>
            <pc:sldMk cId="3506795823" sldId="4357"/>
            <ac:spMk id="7" creationId="{485A5208-F18F-26AA-DC32-5AD2607EE1CB}"/>
          </ac:spMkLst>
        </pc:spChg>
      </pc:sldChg>
      <pc:sldChg chg="addSp delSp modSp add mod">
        <pc:chgData name="Danny Aldemar Jiménez Martín" userId="090c7093-d26c-402e-bf89-b4168c9295b8" providerId="ADAL" clId="{5DF95FB6-35D7-4E11-810E-A5B171173890}" dt="2026-01-29T15:34:36.975" v="3589" actId="26606"/>
        <pc:sldMkLst>
          <pc:docMk/>
          <pc:sldMk cId="2881097844" sldId="4358"/>
        </pc:sldMkLst>
        <pc:spChg chg="mod">
          <ac:chgData name="Danny Aldemar Jiménez Martín" userId="090c7093-d26c-402e-bf89-b4168c9295b8" providerId="ADAL" clId="{5DF95FB6-35D7-4E11-810E-A5B171173890}" dt="2026-01-29T15:34:36.975" v="3589" actId="26606"/>
          <ac:spMkLst>
            <pc:docMk/>
            <pc:sldMk cId="2881097844" sldId="4358"/>
            <ac:spMk id="2" creationId="{53398854-1FC9-51EA-1702-8D23A04770BF}"/>
          </ac:spMkLst>
        </pc:spChg>
        <pc:spChg chg="mod ord">
          <ac:chgData name="Danny Aldemar Jiménez Martín" userId="090c7093-d26c-402e-bf89-b4168c9295b8" providerId="ADAL" clId="{5DF95FB6-35D7-4E11-810E-A5B171173890}" dt="2026-01-29T15:34:36.975" v="3589" actId="26606"/>
          <ac:spMkLst>
            <pc:docMk/>
            <pc:sldMk cId="2881097844" sldId="4358"/>
            <ac:spMk id="5" creationId="{7382FBBE-C7C9-567A-F2EA-412F70E38FA8}"/>
          </ac:spMkLst>
        </pc:spChg>
        <pc:picChg chg="add mod">
          <ac:chgData name="Danny Aldemar Jiménez Martín" userId="090c7093-d26c-402e-bf89-b4168c9295b8" providerId="ADAL" clId="{5DF95FB6-35D7-4E11-810E-A5B171173890}" dt="2026-01-29T15:34:36.975" v="3589" actId="26606"/>
          <ac:picMkLst>
            <pc:docMk/>
            <pc:sldMk cId="2881097844" sldId="4358"/>
            <ac:picMk id="6" creationId="{E667AB6B-4663-2C23-FF10-EA4F6470F2BF}"/>
          </ac:picMkLst>
        </pc:picChg>
      </pc:sldChg>
      <pc:sldChg chg="addSp delSp modSp new mod">
        <pc:chgData name="Danny Aldemar Jiménez Martín" userId="090c7093-d26c-402e-bf89-b4168c9295b8" providerId="ADAL" clId="{5DF95FB6-35D7-4E11-810E-A5B171173890}" dt="2026-01-29T15:47:28.811" v="3634" actId="1076"/>
        <pc:sldMkLst>
          <pc:docMk/>
          <pc:sldMk cId="1386153888" sldId="4359"/>
        </pc:sldMkLst>
        <pc:spChg chg="mod">
          <ac:chgData name="Danny Aldemar Jiménez Martín" userId="090c7093-d26c-402e-bf89-b4168c9295b8" providerId="ADAL" clId="{5DF95FB6-35D7-4E11-810E-A5B171173890}" dt="2026-01-29T15:46:31.295" v="3614" actId="20577"/>
          <ac:spMkLst>
            <pc:docMk/>
            <pc:sldMk cId="1386153888" sldId="4359"/>
            <ac:spMk id="2" creationId="{9F924F7F-E404-8C40-1604-452D5A71C988}"/>
          </ac:spMkLst>
        </pc:spChg>
        <pc:picChg chg="add mod">
          <ac:chgData name="Danny Aldemar Jiménez Martín" userId="090c7093-d26c-402e-bf89-b4168c9295b8" providerId="ADAL" clId="{5DF95FB6-35D7-4E11-810E-A5B171173890}" dt="2026-01-29T15:46:48.602" v="3624" actId="14100"/>
          <ac:picMkLst>
            <pc:docMk/>
            <pc:sldMk cId="1386153888" sldId="4359"/>
            <ac:picMk id="6" creationId="{9B81C64C-DEB6-BDBB-327E-17A2DBFA5290}"/>
          </ac:picMkLst>
        </pc:picChg>
        <pc:picChg chg="add mod">
          <ac:chgData name="Danny Aldemar Jiménez Martín" userId="090c7093-d26c-402e-bf89-b4168c9295b8" providerId="ADAL" clId="{5DF95FB6-35D7-4E11-810E-A5B171173890}" dt="2026-01-29T15:47:28.811" v="3634" actId="1076"/>
          <ac:picMkLst>
            <pc:docMk/>
            <pc:sldMk cId="1386153888" sldId="4359"/>
            <ac:picMk id="8" creationId="{97505790-C20E-9D5F-241D-8308181FEE29}"/>
          </ac:picMkLst>
        </pc:picChg>
      </pc:sldChg>
      <pc:sldChg chg="addSp delSp modSp add mod">
        <pc:chgData name="Danny Aldemar Jiménez Martín" userId="090c7093-d26c-402e-bf89-b4168c9295b8" providerId="ADAL" clId="{5DF95FB6-35D7-4E11-810E-A5B171173890}" dt="2026-01-29T15:49:46.666" v="3650" actId="1076"/>
        <pc:sldMkLst>
          <pc:docMk/>
          <pc:sldMk cId="1328251995" sldId="4360"/>
        </pc:sldMkLst>
        <pc:picChg chg="add mod">
          <ac:chgData name="Danny Aldemar Jiménez Martín" userId="090c7093-d26c-402e-bf89-b4168c9295b8" providerId="ADAL" clId="{5DF95FB6-35D7-4E11-810E-A5B171173890}" dt="2026-01-29T15:49:46.666" v="3650" actId="1076"/>
          <ac:picMkLst>
            <pc:docMk/>
            <pc:sldMk cId="1328251995" sldId="4360"/>
            <ac:picMk id="4" creationId="{10DBFC8A-54B6-2123-65EC-1F8FB5BC5026}"/>
          </ac:picMkLst>
        </pc:picChg>
        <pc:picChg chg="add mod">
          <ac:chgData name="Danny Aldemar Jiménez Martín" userId="090c7093-d26c-402e-bf89-b4168c9295b8" providerId="ADAL" clId="{5DF95FB6-35D7-4E11-810E-A5B171173890}" dt="2026-01-29T15:49:45.579" v="3649" actId="1076"/>
          <ac:picMkLst>
            <pc:docMk/>
            <pc:sldMk cId="1328251995" sldId="4360"/>
            <ac:picMk id="7" creationId="{13383EC9-9ED5-42E2-87DC-4423C0AD9DCE}"/>
          </ac:picMkLst>
        </pc:picChg>
      </pc:sldChg>
      <pc:sldChg chg="addSp delSp modSp add mod">
        <pc:chgData name="Danny Aldemar Jiménez Martín" userId="090c7093-d26c-402e-bf89-b4168c9295b8" providerId="ADAL" clId="{5DF95FB6-35D7-4E11-810E-A5B171173890}" dt="2026-01-29T15:54:03.340" v="3669" actId="1076"/>
        <pc:sldMkLst>
          <pc:docMk/>
          <pc:sldMk cId="1788839876" sldId="4361"/>
        </pc:sldMkLst>
        <pc:picChg chg="add mod">
          <ac:chgData name="Danny Aldemar Jiménez Martín" userId="090c7093-d26c-402e-bf89-b4168c9295b8" providerId="ADAL" clId="{5DF95FB6-35D7-4E11-810E-A5B171173890}" dt="2026-01-29T15:52:55.839" v="3656" actId="1076"/>
          <ac:picMkLst>
            <pc:docMk/>
            <pc:sldMk cId="1788839876" sldId="4361"/>
            <ac:picMk id="5" creationId="{8AEF47A8-B929-EB5D-90C2-F8646F0351A2}"/>
          </ac:picMkLst>
        </pc:picChg>
        <pc:picChg chg="add mod">
          <ac:chgData name="Danny Aldemar Jiménez Martín" userId="090c7093-d26c-402e-bf89-b4168c9295b8" providerId="ADAL" clId="{5DF95FB6-35D7-4E11-810E-A5B171173890}" dt="2026-01-29T15:54:03.340" v="3669" actId="1076"/>
          <ac:picMkLst>
            <pc:docMk/>
            <pc:sldMk cId="1788839876" sldId="4361"/>
            <ac:picMk id="8" creationId="{6DBCD8FA-92FD-7102-ED56-9B8260DD2C05}"/>
          </ac:picMkLst>
        </pc:picChg>
      </pc:sldChg>
      <pc:sldChg chg="delSp modSp new mod">
        <pc:chgData name="Danny Aldemar Jiménez Martín" userId="090c7093-d26c-402e-bf89-b4168c9295b8" providerId="ADAL" clId="{5DF95FB6-35D7-4E11-810E-A5B171173890}" dt="2026-01-30T19:39:50.792" v="5158" actId="14100"/>
        <pc:sldMkLst>
          <pc:docMk/>
          <pc:sldMk cId="2844347913" sldId="4362"/>
        </pc:sldMkLst>
        <pc:spChg chg="mod">
          <ac:chgData name="Danny Aldemar Jiménez Martín" userId="090c7093-d26c-402e-bf89-b4168c9295b8" providerId="ADAL" clId="{5DF95FB6-35D7-4E11-810E-A5B171173890}" dt="2026-01-30T19:27:07.540" v="4165" actId="1076"/>
          <ac:spMkLst>
            <pc:docMk/>
            <pc:sldMk cId="2844347913" sldId="4362"/>
            <ac:spMk id="2" creationId="{4CA77FEB-2E41-1127-9895-37614F3075FA}"/>
          </ac:spMkLst>
        </pc:spChg>
        <pc:spChg chg="mod">
          <ac:chgData name="Danny Aldemar Jiménez Martín" userId="090c7093-d26c-402e-bf89-b4168c9295b8" providerId="ADAL" clId="{5DF95FB6-35D7-4E11-810E-A5B171173890}" dt="2026-01-30T19:39:50.792" v="5158" actId="14100"/>
          <ac:spMkLst>
            <pc:docMk/>
            <pc:sldMk cId="2844347913" sldId="4362"/>
            <ac:spMk id="3" creationId="{E8A9C838-C238-8EA5-48F8-1B7C360D2431}"/>
          </ac:spMkLst>
        </pc:spChg>
      </pc:sldChg>
      <pc:sldChg chg="modSp new mod">
        <pc:chgData name="Danny Aldemar Jiménez Martín" userId="090c7093-d26c-402e-bf89-b4168c9295b8" providerId="ADAL" clId="{5DF95FB6-35D7-4E11-810E-A5B171173890}" dt="2026-01-29T16:16:02.633" v="3677" actId="1076"/>
        <pc:sldMkLst>
          <pc:docMk/>
          <pc:sldMk cId="1955601031" sldId="4363"/>
        </pc:sldMkLst>
        <pc:spChg chg="mod">
          <ac:chgData name="Danny Aldemar Jiménez Martín" userId="090c7093-d26c-402e-bf89-b4168c9295b8" providerId="ADAL" clId="{5DF95FB6-35D7-4E11-810E-A5B171173890}" dt="2026-01-29T16:16:02.633" v="3677" actId="1076"/>
          <ac:spMkLst>
            <pc:docMk/>
            <pc:sldMk cId="1955601031" sldId="4363"/>
            <ac:spMk id="2" creationId="{964E1399-B33E-25CB-E3C5-F63C3B8867D2}"/>
          </ac:spMkLst>
        </pc:spChg>
      </pc:sldChg>
      <pc:sldChg chg="addSp delSp modSp new mod">
        <pc:chgData name="Danny Aldemar Jiménez Martín" userId="090c7093-d26c-402e-bf89-b4168c9295b8" providerId="ADAL" clId="{5DF95FB6-35D7-4E11-810E-A5B171173890}" dt="2026-01-29T17:48:31.664" v="3767" actId="1076"/>
        <pc:sldMkLst>
          <pc:docMk/>
          <pc:sldMk cId="4241883275" sldId="4364"/>
        </pc:sldMkLst>
        <pc:spChg chg="mod">
          <ac:chgData name="Danny Aldemar Jiménez Martín" userId="090c7093-d26c-402e-bf89-b4168c9295b8" providerId="ADAL" clId="{5DF95FB6-35D7-4E11-810E-A5B171173890}" dt="2026-01-29T17:46:56.407" v="3754" actId="122"/>
          <ac:spMkLst>
            <pc:docMk/>
            <pc:sldMk cId="4241883275" sldId="4364"/>
            <ac:spMk id="2" creationId="{485CDCD3-F662-E8E1-B895-DD3E8153F424}"/>
          </ac:spMkLst>
        </pc:spChg>
        <pc:picChg chg="add mod">
          <ac:chgData name="Danny Aldemar Jiménez Martín" userId="090c7093-d26c-402e-bf89-b4168c9295b8" providerId="ADAL" clId="{5DF95FB6-35D7-4E11-810E-A5B171173890}" dt="2026-01-29T17:48:31.664" v="3767" actId="1076"/>
          <ac:picMkLst>
            <pc:docMk/>
            <pc:sldMk cId="4241883275" sldId="4364"/>
            <ac:picMk id="7" creationId="{7DF65635-A395-D18E-3A7C-A4CBFA8B63BA}"/>
          </ac:picMkLst>
        </pc:picChg>
        <pc:picChg chg="add mod">
          <ac:chgData name="Danny Aldemar Jiménez Martín" userId="090c7093-d26c-402e-bf89-b4168c9295b8" providerId="ADAL" clId="{5DF95FB6-35D7-4E11-810E-A5B171173890}" dt="2026-01-29T17:48:30.426" v="3766" actId="1076"/>
          <ac:picMkLst>
            <pc:docMk/>
            <pc:sldMk cId="4241883275" sldId="4364"/>
            <ac:picMk id="1026" creationId="{DE9FF963-29D2-3B0C-A015-3450D81224F1}"/>
          </ac:picMkLst>
        </pc:picChg>
      </pc:sldChg>
      <pc:sldChg chg="addSp delSp modSp add mod">
        <pc:chgData name="Danny Aldemar Jiménez Martín" userId="090c7093-d26c-402e-bf89-b4168c9295b8" providerId="ADAL" clId="{5DF95FB6-35D7-4E11-810E-A5B171173890}" dt="2026-01-30T15:10:38.195" v="3786" actId="1076"/>
        <pc:sldMkLst>
          <pc:docMk/>
          <pc:sldMk cId="538455024" sldId="4365"/>
        </pc:sldMkLst>
        <pc:spChg chg="mod">
          <ac:chgData name="Danny Aldemar Jiménez Martín" userId="090c7093-d26c-402e-bf89-b4168c9295b8" providerId="ADAL" clId="{5DF95FB6-35D7-4E11-810E-A5B171173890}" dt="2026-01-30T15:09:48.802" v="3777" actId="20577"/>
          <ac:spMkLst>
            <pc:docMk/>
            <pc:sldMk cId="538455024" sldId="4365"/>
            <ac:spMk id="2" creationId="{493057A3-19B2-18D1-37FF-1AA3BA2ADF30}"/>
          </ac:spMkLst>
        </pc:spChg>
        <pc:picChg chg="add mod">
          <ac:chgData name="Danny Aldemar Jiménez Martín" userId="090c7093-d26c-402e-bf89-b4168c9295b8" providerId="ADAL" clId="{5DF95FB6-35D7-4E11-810E-A5B171173890}" dt="2026-01-30T15:10:38.195" v="3786" actId="1076"/>
          <ac:picMkLst>
            <pc:docMk/>
            <pc:sldMk cId="538455024" sldId="4365"/>
            <ac:picMk id="4" creationId="{0CE6F36D-C0F2-B01A-9C9C-24B0E81FD079}"/>
          </ac:picMkLst>
        </pc:picChg>
      </pc:sldChg>
      <pc:sldChg chg="addSp delSp modSp new mod modAnim">
        <pc:chgData name="Danny Aldemar Jiménez Martín" userId="090c7093-d26c-402e-bf89-b4168c9295b8" providerId="ADAL" clId="{5DF95FB6-35D7-4E11-810E-A5B171173890}" dt="2026-01-30T15:26:11.332" v="3900"/>
        <pc:sldMkLst>
          <pc:docMk/>
          <pc:sldMk cId="2679883931" sldId="4366"/>
        </pc:sldMkLst>
        <pc:spChg chg="mod">
          <ac:chgData name="Danny Aldemar Jiménez Martín" userId="090c7093-d26c-402e-bf89-b4168c9295b8" providerId="ADAL" clId="{5DF95FB6-35D7-4E11-810E-A5B171173890}" dt="2026-01-30T15:15:58.864" v="3847" actId="20577"/>
          <ac:spMkLst>
            <pc:docMk/>
            <pc:sldMk cId="2679883931" sldId="4366"/>
            <ac:spMk id="2" creationId="{E34C0EFD-E8B7-B2F3-7143-669B9E84D3AF}"/>
          </ac:spMkLst>
        </pc:spChg>
        <pc:graphicFrameChg chg="add mod modGraphic">
          <ac:chgData name="Danny Aldemar Jiménez Martín" userId="090c7093-d26c-402e-bf89-b4168c9295b8" providerId="ADAL" clId="{5DF95FB6-35D7-4E11-810E-A5B171173890}" dt="2026-01-30T15:25:48.681" v="3893" actId="1076"/>
          <ac:graphicFrameMkLst>
            <pc:docMk/>
            <pc:sldMk cId="2679883931" sldId="4366"/>
            <ac:graphicFrameMk id="7" creationId="{2D60778F-733F-2F36-D74F-FA52154255EC}"/>
          </ac:graphicFrameMkLst>
        </pc:graphicFrameChg>
        <pc:graphicFrameChg chg="add mod modGraphic">
          <ac:chgData name="Danny Aldemar Jiménez Martín" userId="090c7093-d26c-402e-bf89-b4168c9295b8" providerId="ADAL" clId="{5DF95FB6-35D7-4E11-810E-A5B171173890}" dt="2026-01-30T15:26:00.480" v="3899" actId="1076"/>
          <ac:graphicFrameMkLst>
            <pc:docMk/>
            <pc:sldMk cId="2679883931" sldId="4366"/>
            <ac:graphicFrameMk id="8" creationId="{6D38818C-3951-2E16-00E4-128AC67E98C4}"/>
          </ac:graphicFrameMkLst>
        </pc:graphicFrameChg>
        <pc:picChg chg="add mod">
          <ac:chgData name="Danny Aldemar Jiménez Martín" userId="090c7093-d26c-402e-bf89-b4168c9295b8" providerId="ADAL" clId="{5DF95FB6-35D7-4E11-810E-A5B171173890}" dt="2026-01-30T15:21:17.172" v="3855" actId="1076"/>
          <ac:picMkLst>
            <pc:docMk/>
            <pc:sldMk cId="2679883931" sldId="4366"/>
            <ac:picMk id="6" creationId="{732ECB73-7C1D-65DB-E121-56014C5EB82E}"/>
          </ac:picMkLst>
        </pc:picChg>
      </pc:sldChg>
      <pc:sldChg chg="addSp delSp modSp add mod delAnim modAnim">
        <pc:chgData name="Danny Aldemar Jiménez Martín" userId="090c7093-d26c-402e-bf89-b4168c9295b8" providerId="ADAL" clId="{5DF95FB6-35D7-4E11-810E-A5B171173890}" dt="2026-01-30T15:44:06.347" v="4138"/>
        <pc:sldMkLst>
          <pc:docMk/>
          <pc:sldMk cId="3118547823" sldId="4367"/>
        </pc:sldMkLst>
        <pc:spChg chg="mod">
          <ac:chgData name="Danny Aldemar Jiménez Martín" userId="090c7093-d26c-402e-bf89-b4168c9295b8" providerId="ADAL" clId="{5DF95FB6-35D7-4E11-810E-A5B171173890}" dt="2026-01-30T15:26:47.063" v="3916" actId="20577"/>
          <ac:spMkLst>
            <pc:docMk/>
            <pc:sldMk cId="3118547823" sldId="4367"/>
            <ac:spMk id="2" creationId="{9751F4D8-8771-C5A1-C3DD-516AA0619B56}"/>
          </ac:spMkLst>
        </pc:spChg>
        <pc:spChg chg="add mod">
          <ac:chgData name="Danny Aldemar Jiménez Martín" userId="090c7093-d26c-402e-bf89-b4168c9295b8" providerId="ADAL" clId="{5DF95FB6-35D7-4E11-810E-A5B171173890}" dt="2026-01-30T15:41:25.071" v="4080" actId="1076"/>
          <ac:spMkLst>
            <pc:docMk/>
            <pc:sldMk cId="3118547823" sldId="4367"/>
            <ac:spMk id="3" creationId="{C0F41253-81E9-9C4A-A34C-94758A58A31D}"/>
          </ac:spMkLst>
        </pc:spChg>
        <pc:spChg chg="add mod">
          <ac:chgData name="Danny Aldemar Jiménez Martín" userId="090c7093-d26c-402e-bf89-b4168c9295b8" providerId="ADAL" clId="{5DF95FB6-35D7-4E11-810E-A5B171173890}" dt="2026-01-30T15:42:23.787" v="4134" actId="20577"/>
          <ac:spMkLst>
            <pc:docMk/>
            <pc:sldMk cId="3118547823" sldId="4367"/>
            <ac:spMk id="16" creationId="{CB2C91A0-0AA8-65F7-E1AC-F272BE66B83B}"/>
          </ac:spMkLst>
        </pc:spChg>
        <pc:cxnChg chg="add mod">
          <ac:chgData name="Danny Aldemar Jiménez Martín" userId="090c7093-d26c-402e-bf89-b4168c9295b8" providerId="ADAL" clId="{5DF95FB6-35D7-4E11-810E-A5B171173890}" dt="2026-01-30T15:41:20.320" v="4078" actId="1036"/>
          <ac:cxnSpMkLst>
            <pc:docMk/>
            <pc:sldMk cId="3118547823" sldId="4367"/>
            <ac:cxnSpMk id="5" creationId="{AA98BC1F-ACA6-B086-EAFC-6CC4DFACE4F0}"/>
          </ac:cxnSpMkLst>
        </pc:cxnChg>
        <pc:cxnChg chg="add mod">
          <ac:chgData name="Danny Aldemar Jiménez Martín" userId="090c7093-d26c-402e-bf89-b4168c9295b8" providerId="ADAL" clId="{5DF95FB6-35D7-4E11-810E-A5B171173890}" dt="2026-01-30T15:41:20.320" v="4078" actId="1036"/>
          <ac:cxnSpMkLst>
            <pc:docMk/>
            <pc:sldMk cId="3118547823" sldId="4367"/>
            <ac:cxnSpMk id="9" creationId="{55FC6168-98F3-8280-B9EB-3DCFED6DE9CB}"/>
          </ac:cxnSpMkLst>
        </pc:cxnChg>
        <pc:cxnChg chg="add mod">
          <ac:chgData name="Danny Aldemar Jiménez Martín" userId="090c7093-d26c-402e-bf89-b4168c9295b8" providerId="ADAL" clId="{5DF95FB6-35D7-4E11-810E-A5B171173890}" dt="2026-01-30T15:41:20.320" v="4078" actId="1036"/>
          <ac:cxnSpMkLst>
            <pc:docMk/>
            <pc:sldMk cId="3118547823" sldId="4367"/>
            <ac:cxnSpMk id="10" creationId="{FB270881-511F-220F-81FA-A08DF240054A}"/>
          </ac:cxnSpMkLst>
        </pc:cxnChg>
        <pc:cxnChg chg="add mod">
          <ac:chgData name="Danny Aldemar Jiménez Martín" userId="090c7093-d26c-402e-bf89-b4168c9295b8" providerId="ADAL" clId="{5DF95FB6-35D7-4E11-810E-A5B171173890}" dt="2026-01-30T15:41:20.320" v="4078" actId="1036"/>
          <ac:cxnSpMkLst>
            <pc:docMk/>
            <pc:sldMk cId="3118547823" sldId="4367"/>
            <ac:cxnSpMk id="11" creationId="{A92B77DB-347C-0BF6-B74F-F764C301C3F6}"/>
          </ac:cxnSpMkLst>
        </pc:cxnChg>
        <pc:cxnChg chg="add mod">
          <ac:chgData name="Danny Aldemar Jiménez Martín" userId="090c7093-d26c-402e-bf89-b4168c9295b8" providerId="ADAL" clId="{5DF95FB6-35D7-4E11-810E-A5B171173890}" dt="2026-01-30T15:41:31.647" v="4089" actId="1035"/>
          <ac:cxnSpMkLst>
            <pc:docMk/>
            <pc:sldMk cId="3118547823" sldId="4367"/>
            <ac:cxnSpMk id="12" creationId="{56FD0072-31A4-F8D6-8F89-E0B850798572}"/>
          </ac:cxnSpMkLst>
        </pc:cxnChg>
        <pc:cxnChg chg="add mod">
          <ac:chgData name="Danny Aldemar Jiménez Martín" userId="090c7093-d26c-402e-bf89-b4168c9295b8" providerId="ADAL" clId="{5DF95FB6-35D7-4E11-810E-A5B171173890}" dt="2026-01-30T15:41:31.647" v="4089" actId="1035"/>
          <ac:cxnSpMkLst>
            <pc:docMk/>
            <pc:sldMk cId="3118547823" sldId="4367"/>
            <ac:cxnSpMk id="13" creationId="{61BFA75E-70CA-9116-43FC-E29646C5C892}"/>
          </ac:cxnSpMkLst>
        </pc:cxnChg>
        <pc:cxnChg chg="add mod">
          <ac:chgData name="Danny Aldemar Jiménez Martín" userId="090c7093-d26c-402e-bf89-b4168c9295b8" providerId="ADAL" clId="{5DF95FB6-35D7-4E11-810E-A5B171173890}" dt="2026-01-30T15:41:31.647" v="4089" actId="1035"/>
          <ac:cxnSpMkLst>
            <pc:docMk/>
            <pc:sldMk cId="3118547823" sldId="4367"/>
            <ac:cxnSpMk id="14" creationId="{8EF0D96A-146D-4DF3-8610-092400B273A9}"/>
          </ac:cxnSpMkLst>
        </pc:cxnChg>
        <pc:cxnChg chg="add mod">
          <ac:chgData name="Danny Aldemar Jiménez Martín" userId="090c7093-d26c-402e-bf89-b4168c9295b8" providerId="ADAL" clId="{5DF95FB6-35D7-4E11-810E-A5B171173890}" dt="2026-01-30T15:41:31.647" v="4089" actId="1035"/>
          <ac:cxnSpMkLst>
            <pc:docMk/>
            <pc:sldMk cId="3118547823" sldId="4367"/>
            <ac:cxnSpMk id="15" creationId="{22118A77-7929-DEC5-1B78-2EB2F29D80B3}"/>
          </ac:cxnSpMkLst>
        </pc:cxnChg>
      </pc:sldChg>
      <pc:sldChg chg="addSp delSp modSp new mod">
        <pc:chgData name="Danny Aldemar Jiménez Martín" userId="090c7093-d26c-402e-bf89-b4168c9295b8" providerId="ADAL" clId="{5DF95FB6-35D7-4E11-810E-A5B171173890}" dt="2026-01-30T15:38:08.770" v="4030" actId="1076"/>
        <pc:sldMkLst>
          <pc:docMk/>
          <pc:sldMk cId="2384351339" sldId="4368"/>
        </pc:sldMkLst>
        <pc:spChg chg="add mod">
          <ac:chgData name="Danny Aldemar Jiménez Martín" userId="090c7093-d26c-402e-bf89-b4168c9295b8" providerId="ADAL" clId="{5DF95FB6-35D7-4E11-810E-A5B171173890}" dt="2026-01-30T15:32:02.821" v="4020"/>
          <ac:spMkLst>
            <pc:docMk/>
            <pc:sldMk cId="2384351339" sldId="4368"/>
            <ac:spMk id="6" creationId="{90F1A4C4-37A8-7B4B-ED06-894848792041}"/>
          </ac:spMkLst>
        </pc:spChg>
        <pc:picChg chg="add mod">
          <ac:chgData name="Danny Aldemar Jiménez Martín" userId="090c7093-d26c-402e-bf89-b4168c9295b8" providerId="ADAL" clId="{5DF95FB6-35D7-4E11-810E-A5B171173890}" dt="2026-01-30T15:38:08.770" v="4030" actId="1076"/>
          <ac:picMkLst>
            <pc:docMk/>
            <pc:sldMk cId="2384351339" sldId="4368"/>
            <ac:picMk id="8" creationId="{CB7C51B3-2452-E8D6-818B-A3CF7A7DF73E}"/>
          </ac:picMkLst>
        </pc:picChg>
      </pc:sldChg>
      <pc:sldChg chg="modSp add mod">
        <pc:chgData name="Danny Aldemar Jiménez Martín" userId="090c7093-d26c-402e-bf89-b4168c9295b8" providerId="ADAL" clId="{5DF95FB6-35D7-4E11-810E-A5B171173890}" dt="2026-01-30T15:45:06.360" v="4153" actId="20577"/>
        <pc:sldMkLst>
          <pc:docMk/>
          <pc:sldMk cId="2580363366" sldId="4369"/>
        </pc:sldMkLst>
        <pc:spChg chg="mod">
          <ac:chgData name="Danny Aldemar Jiménez Martín" userId="090c7093-d26c-402e-bf89-b4168c9295b8" providerId="ADAL" clId="{5DF95FB6-35D7-4E11-810E-A5B171173890}" dt="2026-01-30T15:45:06.360" v="4153" actId="20577"/>
          <ac:spMkLst>
            <pc:docMk/>
            <pc:sldMk cId="2580363366" sldId="4369"/>
            <ac:spMk id="6" creationId="{0ADEDC95-76ED-C623-799F-EE5B632C3DE3}"/>
          </ac:spMkLst>
        </pc:spChg>
      </pc:sldChg>
      <pc:sldChg chg="addSp delSp modSp new mod">
        <pc:chgData name="Danny Aldemar Jiménez Martín" userId="090c7093-d26c-402e-bf89-b4168c9295b8" providerId="ADAL" clId="{5DF95FB6-35D7-4E11-810E-A5B171173890}" dt="2026-01-30T19:48:53.328" v="5177" actId="1076"/>
        <pc:sldMkLst>
          <pc:docMk/>
          <pc:sldMk cId="2845403865" sldId="4370"/>
        </pc:sldMkLst>
        <pc:picChg chg="add mod">
          <ac:chgData name="Danny Aldemar Jiménez Martín" userId="090c7093-d26c-402e-bf89-b4168c9295b8" providerId="ADAL" clId="{5DF95FB6-35D7-4E11-810E-A5B171173890}" dt="2026-01-30T19:48:53.328" v="5177" actId="1076"/>
          <ac:picMkLst>
            <pc:docMk/>
            <pc:sldMk cId="2845403865" sldId="4370"/>
            <ac:picMk id="8" creationId="{C2D3365F-132A-146C-423C-00EBE97F150C}"/>
          </ac:picMkLst>
        </pc:picChg>
      </pc:sldChg>
      <pc:sldChg chg="add">
        <pc:chgData name="Danny Aldemar Jiménez Martín" userId="090c7093-d26c-402e-bf89-b4168c9295b8" providerId="ADAL" clId="{5DF95FB6-35D7-4E11-810E-A5B171173890}" dt="2026-01-30T20:02:07.454" v="5178"/>
        <pc:sldMkLst>
          <pc:docMk/>
          <pc:sldMk cId="3400130085" sldId="4371"/>
        </pc:sldMkLst>
      </pc:sldChg>
      <pc:sldChg chg="addSp delSp modSp new mod">
        <pc:chgData name="Danny Aldemar Jiménez Martín" userId="090c7093-d26c-402e-bf89-b4168c9295b8" providerId="ADAL" clId="{5DF95FB6-35D7-4E11-810E-A5B171173890}" dt="2026-02-11T21:48:04.980" v="5609" actId="1076"/>
        <pc:sldMkLst>
          <pc:docMk/>
          <pc:sldMk cId="1814664856" sldId="4374"/>
        </pc:sldMkLst>
        <pc:spChg chg="mod">
          <ac:chgData name="Danny Aldemar Jiménez Martín" userId="090c7093-d26c-402e-bf89-b4168c9295b8" providerId="ADAL" clId="{5DF95FB6-35D7-4E11-810E-A5B171173890}" dt="2026-02-11T21:37:27.271" v="5353" actId="20577"/>
          <ac:spMkLst>
            <pc:docMk/>
            <pc:sldMk cId="1814664856" sldId="4374"/>
            <ac:spMk id="2" creationId="{4B805597-7DE0-0AA6-8071-E367CC9D0B71}"/>
          </ac:spMkLst>
        </pc:spChg>
        <pc:spChg chg="mod">
          <ac:chgData name="Danny Aldemar Jiménez Martín" userId="090c7093-d26c-402e-bf89-b4168c9295b8" providerId="ADAL" clId="{5DF95FB6-35D7-4E11-810E-A5B171173890}" dt="2026-02-11T21:41:02.465" v="5534" actId="20577"/>
          <ac:spMkLst>
            <pc:docMk/>
            <pc:sldMk cId="1814664856" sldId="4374"/>
            <ac:spMk id="4" creationId="{67F0AB25-D62F-150B-A97D-BED855A32295}"/>
          </ac:spMkLst>
        </pc:spChg>
        <pc:spChg chg="add mod">
          <ac:chgData name="Danny Aldemar Jiménez Martín" userId="090c7093-d26c-402e-bf89-b4168c9295b8" providerId="ADAL" clId="{5DF95FB6-35D7-4E11-810E-A5B171173890}" dt="2026-02-11T21:47:57.885" v="5606" actId="1076"/>
          <ac:spMkLst>
            <pc:docMk/>
            <pc:sldMk cId="1814664856" sldId="4374"/>
            <ac:spMk id="5" creationId="{59432A21-F9A0-7DA8-2B6D-EFC16103E0EA}"/>
          </ac:spMkLst>
        </pc:spChg>
        <pc:spChg chg="add mod">
          <ac:chgData name="Danny Aldemar Jiménez Martín" userId="090c7093-d26c-402e-bf89-b4168c9295b8" providerId="ADAL" clId="{5DF95FB6-35D7-4E11-810E-A5B171173890}" dt="2026-02-11T21:47:57.885" v="5606" actId="1076"/>
          <ac:spMkLst>
            <pc:docMk/>
            <pc:sldMk cId="1814664856" sldId="4374"/>
            <ac:spMk id="8" creationId="{2AD0049C-CD9A-7C24-2819-DC1A5B4AB3B7}"/>
          </ac:spMkLst>
        </pc:spChg>
        <pc:cxnChg chg="add mod">
          <ac:chgData name="Danny Aldemar Jiménez Martín" userId="090c7093-d26c-402e-bf89-b4168c9295b8" providerId="ADAL" clId="{5DF95FB6-35D7-4E11-810E-A5B171173890}" dt="2026-02-11T21:47:57.885" v="5606" actId="1076"/>
          <ac:cxnSpMkLst>
            <pc:docMk/>
            <pc:sldMk cId="1814664856" sldId="4374"/>
            <ac:cxnSpMk id="7" creationId="{48984AD3-7DA4-C0ED-5956-A1D7BC48979D}"/>
          </ac:cxnSpMkLst>
        </pc:cxnChg>
        <pc:cxnChg chg="add mod">
          <ac:chgData name="Danny Aldemar Jiménez Martín" userId="090c7093-d26c-402e-bf89-b4168c9295b8" providerId="ADAL" clId="{5DF95FB6-35D7-4E11-810E-A5B171173890}" dt="2026-02-11T21:47:57.885" v="5606" actId="1076"/>
          <ac:cxnSpMkLst>
            <pc:docMk/>
            <pc:sldMk cId="1814664856" sldId="4374"/>
            <ac:cxnSpMk id="10" creationId="{913426B9-2A40-A54B-31DE-9B24D3718A31}"/>
          </ac:cxnSpMkLst>
        </pc:cxnChg>
        <pc:cxnChg chg="add mod">
          <ac:chgData name="Danny Aldemar Jiménez Martín" userId="090c7093-d26c-402e-bf89-b4168c9295b8" providerId="ADAL" clId="{5DF95FB6-35D7-4E11-810E-A5B171173890}" dt="2026-02-11T21:47:57.885" v="5606" actId="1076"/>
          <ac:cxnSpMkLst>
            <pc:docMk/>
            <pc:sldMk cId="1814664856" sldId="4374"/>
            <ac:cxnSpMk id="12" creationId="{DC6E78C7-030C-BD9C-F1F0-97F688A11464}"/>
          </ac:cxnSpMkLst>
        </pc:cxnChg>
      </pc:sldChg>
      <pc:sldChg chg="delSp modSp new mod">
        <pc:chgData name="Danny Aldemar Jiménez Martín" userId="090c7093-d26c-402e-bf89-b4168c9295b8" providerId="ADAL" clId="{5DF95FB6-35D7-4E11-810E-A5B171173890}" dt="2026-02-13T20:17:04.862" v="5786" actId="5793"/>
        <pc:sldMkLst>
          <pc:docMk/>
          <pc:sldMk cId="3682619667" sldId="4377"/>
        </pc:sldMkLst>
        <pc:spChg chg="mod">
          <ac:chgData name="Danny Aldemar Jiménez Martín" userId="090c7093-d26c-402e-bf89-b4168c9295b8" providerId="ADAL" clId="{5DF95FB6-35D7-4E11-810E-A5B171173890}" dt="2026-02-13T20:15:44.347" v="5615" actId="20577"/>
          <ac:spMkLst>
            <pc:docMk/>
            <pc:sldMk cId="3682619667" sldId="4377"/>
            <ac:spMk id="2" creationId="{4DC34B8C-8904-9D0D-0BE8-BFBE43E1B44C}"/>
          </ac:spMkLst>
        </pc:spChg>
        <pc:spChg chg="mod">
          <ac:chgData name="Danny Aldemar Jiménez Martín" userId="090c7093-d26c-402e-bf89-b4168c9295b8" providerId="ADAL" clId="{5DF95FB6-35D7-4E11-810E-A5B171173890}" dt="2026-02-13T20:17:04.862" v="5786" actId="5793"/>
          <ac:spMkLst>
            <pc:docMk/>
            <pc:sldMk cId="3682619667" sldId="4377"/>
            <ac:spMk id="3" creationId="{A609DE9B-281B-8ADF-7C15-F64A404256CE}"/>
          </ac:spMkLst>
        </pc:spChg>
      </pc:sldChg>
    </pc:docChg>
  </pc:docChgLst>
  <pc:docChgLst>
    <pc:chgData name="Danny Aldemar Jiménez Martín" userId="090c7093-d26c-402e-bf89-b4168c9295b8" providerId="ADAL" clId="{82724187-FEE0-4FF4-915A-F2242FFEE658}"/>
    <pc:docChg chg="undo custSel addSld delSld modSld modSection">
      <pc:chgData name="Danny Aldemar Jiménez Martín" userId="090c7093-d26c-402e-bf89-b4168c9295b8" providerId="ADAL" clId="{82724187-FEE0-4FF4-915A-F2242FFEE658}" dt="2026-02-21T00:06:36.333" v="1466" actId="20577"/>
      <pc:docMkLst>
        <pc:docMk/>
      </pc:docMkLst>
      <pc:sldChg chg="modSp mod">
        <pc:chgData name="Danny Aldemar Jiménez Martín" userId="090c7093-d26c-402e-bf89-b4168c9295b8" providerId="ADAL" clId="{82724187-FEE0-4FF4-915A-F2242FFEE658}" dt="2026-02-19T19:48:00.251" v="329" actId="313"/>
        <pc:sldMkLst>
          <pc:docMk/>
          <pc:sldMk cId="2387594944" sldId="262"/>
        </pc:sldMkLst>
        <pc:spChg chg="mod">
          <ac:chgData name="Danny Aldemar Jiménez Martín" userId="090c7093-d26c-402e-bf89-b4168c9295b8" providerId="ADAL" clId="{82724187-FEE0-4FF4-915A-F2242FFEE658}" dt="2026-02-19T19:48:00.251" v="329" actId="313"/>
          <ac:spMkLst>
            <pc:docMk/>
            <pc:sldMk cId="2387594944" sldId="262"/>
            <ac:spMk id="4" creationId="{FBE06E5C-9D49-BF89-5763-0EAE265617E8}"/>
          </ac:spMkLst>
        </pc:spChg>
      </pc:sldChg>
      <pc:sldChg chg="addSp delSp modSp mod">
        <pc:chgData name="Danny Aldemar Jiménez Martín" userId="090c7093-d26c-402e-bf89-b4168c9295b8" providerId="ADAL" clId="{82724187-FEE0-4FF4-915A-F2242FFEE658}" dt="2026-02-19T20:17:15.508" v="700" actId="1076"/>
        <pc:sldMkLst>
          <pc:docMk/>
          <pc:sldMk cId="1814664856" sldId="4374"/>
        </pc:sldMkLst>
        <pc:spChg chg="mod">
          <ac:chgData name="Danny Aldemar Jiménez Martín" userId="090c7093-d26c-402e-bf89-b4168c9295b8" providerId="ADAL" clId="{82724187-FEE0-4FF4-915A-F2242FFEE658}" dt="2026-02-19T19:48:22.204" v="344" actId="313"/>
          <ac:spMkLst>
            <pc:docMk/>
            <pc:sldMk cId="1814664856" sldId="4374"/>
            <ac:spMk id="2" creationId="{4B805597-7DE0-0AA6-8071-E367CC9D0B71}"/>
          </ac:spMkLst>
        </pc:spChg>
        <pc:spChg chg="mod">
          <ac:chgData name="Danny Aldemar Jiménez Martín" userId="090c7093-d26c-402e-bf89-b4168c9295b8" providerId="ADAL" clId="{82724187-FEE0-4FF4-915A-F2242FFEE658}" dt="2026-02-19T19:49:42.428" v="502" actId="20577"/>
          <ac:spMkLst>
            <pc:docMk/>
            <pc:sldMk cId="1814664856" sldId="4374"/>
            <ac:spMk id="4" creationId="{67F0AB25-D62F-150B-A97D-BED855A32295}"/>
          </ac:spMkLst>
        </pc:spChg>
        <pc:spChg chg="mod">
          <ac:chgData name="Danny Aldemar Jiménez Martín" userId="090c7093-d26c-402e-bf89-b4168c9295b8" providerId="ADAL" clId="{82724187-FEE0-4FF4-915A-F2242FFEE658}" dt="2026-02-19T20:01:59.967" v="584" actId="1076"/>
          <ac:spMkLst>
            <pc:docMk/>
            <pc:sldMk cId="1814664856" sldId="4374"/>
            <ac:spMk id="5" creationId="{59432A21-F9A0-7DA8-2B6D-EFC16103E0EA}"/>
          </ac:spMkLst>
        </pc:spChg>
        <pc:spChg chg="add mod">
          <ac:chgData name="Danny Aldemar Jiménez Martín" userId="090c7093-d26c-402e-bf89-b4168c9295b8" providerId="ADAL" clId="{82724187-FEE0-4FF4-915A-F2242FFEE658}" dt="2026-02-19T20:03:19.911" v="625" actId="1076"/>
          <ac:spMkLst>
            <pc:docMk/>
            <pc:sldMk cId="1814664856" sldId="4374"/>
            <ac:spMk id="6" creationId="{CD67F683-A65B-C317-3AA8-17A2434D95BA}"/>
          </ac:spMkLst>
        </pc:spChg>
        <pc:spChg chg="mod">
          <ac:chgData name="Danny Aldemar Jiménez Martín" userId="090c7093-d26c-402e-bf89-b4168c9295b8" providerId="ADAL" clId="{82724187-FEE0-4FF4-915A-F2242FFEE658}" dt="2026-02-19T20:02:07.320" v="586" actId="1076"/>
          <ac:spMkLst>
            <pc:docMk/>
            <pc:sldMk cId="1814664856" sldId="4374"/>
            <ac:spMk id="8" creationId="{2AD0049C-CD9A-7C24-2819-DC1A5B4AB3B7}"/>
          </ac:spMkLst>
        </pc:spChg>
        <pc:spChg chg="add mod">
          <ac:chgData name="Danny Aldemar Jiménez Martín" userId="090c7093-d26c-402e-bf89-b4168c9295b8" providerId="ADAL" clId="{82724187-FEE0-4FF4-915A-F2242FFEE658}" dt="2026-02-19T20:17:15.508" v="700" actId="1076"/>
          <ac:spMkLst>
            <pc:docMk/>
            <pc:sldMk cId="1814664856" sldId="4374"/>
            <ac:spMk id="9" creationId="{8221EE77-4662-1B7B-7880-0D8BE4A1A972}"/>
          </ac:spMkLst>
        </pc:spChg>
        <pc:cxnChg chg="mod">
          <ac:chgData name="Danny Aldemar Jiménez Martín" userId="090c7093-d26c-402e-bf89-b4168c9295b8" providerId="ADAL" clId="{82724187-FEE0-4FF4-915A-F2242FFEE658}" dt="2026-02-19T20:02:02.721" v="585" actId="1076"/>
          <ac:cxnSpMkLst>
            <pc:docMk/>
            <pc:sldMk cId="1814664856" sldId="4374"/>
            <ac:cxnSpMk id="7" creationId="{48984AD3-7DA4-C0ED-5956-A1D7BC48979D}"/>
          </ac:cxnSpMkLst>
        </pc:cxnChg>
        <pc:cxnChg chg="mod">
          <ac:chgData name="Danny Aldemar Jiménez Martín" userId="090c7093-d26c-402e-bf89-b4168c9295b8" providerId="ADAL" clId="{82724187-FEE0-4FF4-915A-F2242FFEE658}" dt="2026-02-19T20:02:57.094" v="593" actId="1076"/>
          <ac:cxnSpMkLst>
            <pc:docMk/>
            <pc:sldMk cId="1814664856" sldId="4374"/>
            <ac:cxnSpMk id="10" creationId="{913426B9-2A40-A54B-31DE-9B24D3718A31}"/>
          </ac:cxnSpMkLst>
        </pc:cxnChg>
        <pc:cxnChg chg="mod">
          <ac:chgData name="Danny Aldemar Jiménez Martín" userId="090c7093-d26c-402e-bf89-b4168c9295b8" providerId="ADAL" clId="{82724187-FEE0-4FF4-915A-F2242FFEE658}" dt="2026-02-19T20:03:00.578" v="594" actId="1076"/>
          <ac:cxnSpMkLst>
            <pc:docMk/>
            <pc:sldMk cId="1814664856" sldId="4374"/>
            <ac:cxnSpMk id="12" creationId="{DC6E78C7-030C-BD9C-F1F0-97F688A11464}"/>
          </ac:cxnSpMkLst>
        </pc:cxnChg>
      </pc:sldChg>
      <pc:sldChg chg="addSp delSp modSp new mod">
        <pc:chgData name="Danny Aldemar Jiménez Martín" userId="090c7093-d26c-402e-bf89-b4168c9295b8" providerId="ADAL" clId="{82724187-FEE0-4FF4-915A-F2242FFEE658}" dt="2026-02-12T19:43:47.605" v="200" actId="790"/>
        <pc:sldMkLst>
          <pc:docMk/>
          <pc:sldMk cId="1155618237" sldId="4375"/>
        </pc:sldMkLst>
        <pc:spChg chg="add mod">
          <ac:chgData name="Danny Aldemar Jiménez Martín" userId="090c7093-d26c-402e-bf89-b4168c9295b8" providerId="ADAL" clId="{82724187-FEE0-4FF4-915A-F2242FFEE658}" dt="2026-02-12T19:34:44.657" v="172" actId="1076"/>
          <ac:spMkLst>
            <pc:docMk/>
            <pc:sldMk cId="1155618237" sldId="4375"/>
            <ac:spMk id="6" creationId="{293CA55A-3D68-1289-863C-0AE85A3C2F29}"/>
          </ac:spMkLst>
        </pc:spChg>
        <pc:spChg chg="add mod">
          <ac:chgData name="Danny Aldemar Jiménez Martín" userId="090c7093-d26c-402e-bf89-b4168c9295b8" providerId="ADAL" clId="{82724187-FEE0-4FF4-915A-F2242FFEE658}" dt="2026-02-12T19:42:24.014" v="177" actId="1076"/>
          <ac:spMkLst>
            <pc:docMk/>
            <pc:sldMk cId="1155618237" sldId="4375"/>
            <ac:spMk id="7" creationId="{D5D9035C-7A73-5813-7ED0-527E5E8105CA}"/>
          </ac:spMkLst>
        </pc:spChg>
        <pc:spChg chg="add mod">
          <ac:chgData name="Danny Aldemar Jiménez Martín" userId="090c7093-d26c-402e-bf89-b4168c9295b8" providerId="ADAL" clId="{82724187-FEE0-4FF4-915A-F2242FFEE658}" dt="2026-02-12T19:43:47.605" v="200" actId="790"/>
          <ac:spMkLst>
            <pc:docMk/>
            <pc:sldMk cId="1155618237" sldId="4375"/>
            <ac:spMk id="8" creationId="{4089CBA7-45DE-2003-8B75-BCC1CD897A00}"/>
          </ac:spMkLst>
        </pc:spChg>
        <pc:graphicFrameChg chg="add mod modGraphic">
          <ac:chgData name="Danny Aldemar Jiménez Martín" userId="090c7093-d26c-402e-bf89-b4168c9295b8" providerId="ADAL" clId="{82724187-FEE0-4FF4-915A-F2242FFEE658}" dt="2026-02-12T19:34:11.304" v="143" actId="1076"/>
          <ac:graphicFrameMkLst>
            <pc:docMk/>
            <pc:sldMk cId="1155618237" sldId="4375"/>
            <ac:graphicFrameMk id="5" creationId="{2CE31CFA-2B65-1BFA-8D60-F45D4E330B5C}"/>
          </ac:graphicFrameMkLst>
        </pc:graphicFrameChg>
      </pc:sldChg>
      <pc:sldChg chg="addSp delSp modSp new mod">
        <pc:chgData name="Danny Aldemar Jiménez Martín" userId="090c7093-d26c-402e-bf89-b4168c9295b8" providerId="ADAL" clId="{82724187-FEE0-4FF4-915A-F2242FFEE658}" dt="2026-02-12T20:36:08.035" v="298" actId="20577"/>
        <pc:sldMkLst>
          <pc:docMk/>
          <pc:sldMk cId="2769614470" sldId="4376"/>
        </pc:sldMkLst>
        <pc:spChg chg="add del mod">
          <ac:chgData name="Danny Aldemar Jiménez Martín" userId="090c7093-d26c-402e-bf89-b4168c9295b8" providerId="ADAL" clId="{82724187-FEE0-4FF4-915A-F2242FFEE658}" dt="2026-02-12T20:33:17.486" v="228" actId="20577"/>
          <ac:spMkLst>
            <pc:docMk/>
            <pc:sldMk cId="2769614470" sldId="4376"/>
            <ac:spMk id="2" creationId="{C78F1C9A-1D99-19DB-570D-1A149DC951ED}"/>
          </ac:spMkLst>
        </pc:spChg>
        <pc:spChg chg="mod">
          <ac:chgData name="Danny Aldemar Jiménez Martín" userId="090c7093-d26c-402e-bf89-b4168c9295b8" providerId="ADAL" clId="{82724187-FEE0-4FF4-915A-F2242FFEE658}" dt="2026-02-12T20:36:08.035" v="298" actId="20577"/>
          <ac:spMkLst>
            <pc:docMk/>
            <pc:sldMk cId="2769614470" sldId="4376"/>
            <ac:spMk id="3" creationId="{D462AFB4-50B9-B651-C52D-1978E150F886}"/>
          </ac:spMkLst>
        </pc:spChg>
      </pc:sldChg>
      <pc:sldChg chg="addSp delSp modSp new mod">
        <pc:chgData name="Danny Aldemar Jiménez Martín" userId="090c7093-d26c-402e-bf89-b4168c9295b8" providerId="ADAL" clId="{82724187-FEE0-4FF4-915A-F2242FFEE658}" dt="2026-02-21T00:06:36.333" v="1466" actId="20577"/>
        <pc:sldMkLst>
          <pc:docMk/>
          <pc:sldMk cId="1845014887" sldId="4378"/>
        </pc:sldMkLst>
        <pc:graphicFrameChg chg="add mod modGraphic">
          <ac:chgData name="Danny Aldemar Jiménez Martín" userId="090c7093-d26c-402e-bf89-b4168c9295b8" providerId="ADAL" clId="{82724187-FEE0-4FF4-915A-F2242FFEE658}" dt="2026-02-21T00:06:36.333" v="1466" actId="20577"/>
          <ac:graphicFrameMkLst>
            <pc:docMk/>
            <pc:sldMk cId="1845014887" sldId="4378"/>
            <ac:graphicFrameMk id="5" creationId="{66A2DB1C-BB4A-341F-9409-EE3E17736405}"/>
          </ac:graphicFrameMkLst>
        </pc:graphicFrameChg>
      </pc:sldChg>
      <pc:sldChg chg="addSp delSp modSp new mod">
        <pc:chgData name="Danny Aldemar Jiménez Martín" userId="090c7093-d26c-402e-bf89-b4168c9295b8" providerId="ADAL" clId="{82724187-FEE0-4FF4-915A-F2242FFEE658}" dt="2026-02-19T20:38:35.013" v="1460" actId="20577"/>
        <pc:sldMkLst>
          <pc:docMk/>
          <pc:sldMk cId="3729282152" sldId="4379"/>
        </pc:sldMkLst>
        <pc:graphicFrameChg chg="add mod modGraphic">
          <ac:chgData name="Danny Aldemar Jiménez Martín" userId="090c7093-d26c-402e-bf89-b4168c9295b8" providerId="ADAL" clId="{82724187-FEE0-4FF4-915A-F2242FFEE658}" dt="2026-02-19T20:38:35.013" v="1460" actId="20577"/>
          <ac:graphicFrameMkLst>
            <pc:docMk/>
            <pc:sldMk cId="3729282152" sldId="4379"/>
            <ac:graphicFrameMk id="5" creationId="{8BA3F255-C78C-BADE-F75F-EECA7E91BB4C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449B0849-8136-694D-B2C8-74E49A3FC3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0BD68AF-D2DD-E14F-B6D5-5B1720B686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62440-FAC0-194D-B994-337945A15962}" type="datetimeFigureOut">
              <a:rPr lang="es-CO" smtClean="0"/>
              <a:t>20/02/2026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300AFD2-D272-D549-AB8C-2800410EB7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11A0FA6-30AC-A449-B918-C170D27B0B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223B2C-8460-804A-9B94-F0E08BB5A08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76897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2.png>
</file>

<file path=ppt/media/image120.png>
</file>

<file path=ppt/media/image121.png>
</file>

<file path=ppt/media/image13.png>
</file>

<file path=ppt/media/image130.png>
</file>

<file path=ppt/media/image131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8BBD0-16F4-49F5-AD66-CAA469B7A5B1}" type="datetimeFigureOut">
              <a:t>20/02/2026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FE1A72-D88F-4B9D-8CD3-573336561014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36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Forma, Rectángulo&#10;&#10;Descripción generada automáticamente">
            <a:extLst>
              <a:ext uri="{FF2B5EF4-FFF2-40B4-BE49-F238E27FC236}">
                <a16:creationId xmlns:a16="http://schemas.microsoft.com/office/drawing/2014/main" id="{D1A8A704-85E8-0E44-BB52-ABC255548B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80" y="0"/>
            <a:ext cx="12300559" cy="488577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880D9F5-8F53-4C4C-8241-3E5410FA6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460981"/>
            <a:ext cx="8333984" cy="1682623"/>
          </a:xfrm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4BDFDC-0691-2441-9706-1AEA4D760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7086600" cy="42484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pic>
        <p:nvPicPr>
          <p:cNvPr id="11" name="Imagen 10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078ED796-EA51-4740-AD50-CDE772886D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8453" y="299217"/>
            <a:ext cx="2431094" cy="862547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E8EE61CE-B638-EB49-9137-2C4C6D292826}"/>
              </a:ext>
            </a:extLst>
          </p:cNvPr>
          <p:cNvSpPr/>
          <p:nvPr userDrawn="1"/>
        </p:nvSpPr>
        <p:spPr>
          <a:xfrm>
            <a:off x="7503091" y="6272742"/>
            <a:ext cx="3700397" cy="633173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3BB9E52-99AE-F74C-97CB-156E2448EBBC}"/>
              </a:ext>
            </a:extLst>
          </p:cNvPr>
          <p:cNvSpPr/>
          <p:nvPr userDrawn="1"/>
        </p:nvSpPr>
        <p:spPr>
          <a:xfrm>
            <a:off x="10470715" y="-149265"/>
            <a:ext cx="1232769" cy="633173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BB1D555-1EE6-5C4A-B3F0-2803B57BF0FE}"/>
              </a:ext>
            </a:extLst>
          </p:cNvPr>
          <p:cNvSpPr/>
          <p:nvPr userDrawn="1"/>
        </p:nvSpPr>
        <p:spPr>
          <a:xfrm>
            <a:off x="838200" y="3274992"/>
            <a:ext cx="3285179" cy="95245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4" name="Imagen 23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7144441B-9383-6A45-BD9D-6783AE0A69D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1958" y="5269251"/>
            <a:ext cx="686638" cy="630508"/>
          </a:xfrm>
          <a:prstGeom prst="rect">
            <a:avLst/>
          </a:prstGeom>
        </p:spPr>
      </p:pic>
      <p:pic>
        <p:nvPicPr>
          <p:cNvPr id="25" name="Imagen 24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9A31CF70-6C83-2043-B02C-E666B025A60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95930" y="4593059"/>
            <a:ext cx="1109513" cy="1018815"/>
          </a:xfrm>
          <a:prstGeom prst="rect">
            <a:avLst/>
          </a:prstGeom>
        </p:spPr>
      </p:pic>
      <p:pic>
        <p:nvPicPr>
          <p:cNvPr id="13" name="Imagen 12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491D71D-71F1-6A44-9FBE-F5EDFDFE317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580457" y="5269250"/>
            <a:ext cx="7742712" cy="2004803"/>
          </a:xfrm>
          <a:prstGeom prst="rect">
            <a:avLst/>
          </a:prstGeom>
        </p:spPr>
      </p:pic>
      <p:pic>
        <p:nvPicPr>
          <p:cNvPr id="14" name="Imagen 13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E6C1C759-BEF9-D149-B1F4-FEF8E99988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16000483">
            <a:off x="8849941" y="2333346"/>
            <a:ext cx="5941885" cy="16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5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34F15162-7BC5-8B92-C247-D4AF273446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319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digital de una ciudad&#10;&#10;Descripción generada automáticamente con confianza media">
            <a:extLst>
              <a:ext uri="{FF2B5EF4-FFF2-40B4-BE49-F238E27FC236}">
                <a16:creationId xmlns:a16="http://schemas.microsoft.com/office/drawing/2014/main" id="{39BE0435-354B-B7FB-5ECB-FA8806D2A1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4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tabla, hombre, montar a caballo, parado&#10;&#10;Descripción generada automáticamente">
            <a:extLst>
              <a:ext uri="{FF2B5EF4-FFF2-40B4-BE49-F238E27FC236}">
                <a16:creationId xmlns:a16="http://schemas.microsoft.com/office/drawing/2014/main" id="{01B77A56-E8E9-F9C6-5F1B-333632B4F1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87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Caption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66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Forma, Rectángulo&#10;&#10;Descripción generada automáticamente">
            <a:extLst>
              <a:ext uri="{FF2B5EF4-FFF2-40B4-BE49-F238E27FC236}">
                <a16:creationId xmlns:a16="http://schemas.microsoft.com/office/drawing/2014/main" id="{DDB65455-E2C3-8441-8A17-D8ADDB8D1A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615028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CEDDC53-DF57-3846-830B-6EB7425856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110" y="3749270"/>
            <a:ext cx="4796338" cy="839642"/>
          </a:xfrm>
        </p:spPr>
        <p:txBody>
          <a:bodyPr anchor="b">
            <a:noAutofit/>
          </a:bodyPr>
          <a:lstStyle>
            <a:lvl1pPr>
              <a:defRPr sz="7200"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s-CO"/>
              <a:t>Subtitulo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0EA524-F286-3746-B082-1DA267B19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1109" y="5316437"/>
            <a:ext cx="4796339" cy="74103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EB5366E-D6ED-2641-8626-9A2283E18268}"/>
              </a:ext>
            </a:extLst>
          </p:cNvPr>
          <p:cNvSpPr/>
          <p:nvPr userDrawn="1"/>
        </p:nvSpPr>
        <p:spPr>
          <a:xfrm flipV="1">
            <a:off x="2323974" y="4902613"/>
            <a:ext cx="7544051" cy="45719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8" name="Imagen 7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EFAE866F-FDEB-F741-9DE0-9B027F5E0E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7375884" y="1585117"/>
            <a:ext cx="7742712" cy="3043213"/>
          </a:xfrm>
          <a:prstGeom prst="rect">
            <a:avLst/>
          </a:prstGeom>
        </p:spPr>
      </p:pic>
      <p:pic>
        <p:nvPicPr>
          <p:cNvPr id="9" name="Imagen 8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BAEA388-D2EF-F74C-9152-41D3A52236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8453" y="299217"/>
            <a:ext cx="2431094" cy="86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5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13122-0F1F-0440-8BCF-F5F920F1A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52FDF0-D442-5C4A-920E-E6ED16D12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8" name="Imagen 7" descr="Forma, Rectángulo&#10;&#10;Descripción generada automáticamente">
            <a:extLst>
              <a:ext uri="{FF2B5EF4-FFF2-40B4-BE49-F238E27FC236}">
                <a16:creationId xmlns:a16="http://schemas.microsoft.com/office/drawing/2014/main" id="{45E46536-4CE1-354A-8FDA-21304D5A58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24560" cy="507365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48901098-E9EB-6B4A-B2AC-3FB822706A7A}"/>
              </a:ext>
            </a:extLst>
          </p:cNvPr>
          <p:cNvSpPr/>
          <p:nvPr userDrawn="1"/>
        </p:nvSpPr>
        <p:spPr>
          <a:xfrm>
            <a:off x="-111760" y="1641280"/>
            <a:ext cx="3285179" cy="95245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3" name="Imagen 12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104CC0BC-2224-BC48-BA99-4E6D0747EF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4974717">
            <a:off x="9849744" y="743888"/>
            <a:ext cx="4684511" cy="1841211"/>
          </a:xfrm>
          <a:prstGeom prst="rect">
            <a:avLst/>
          </a:prstGeom>
        </p:spPr>
      </p:pic>
      <p:pic>
        <p:nvPicPr>
          <p:cNvPr id="14" name="Imagen 13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15A26C2C-9B0A-A549-B9D7-1877566900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3912548">
            <a:off x="-2988734" y="3332872"/>
            <a:ext cx="5753948" cy="2261545"/>
          </a:xfrm>
          <a:prstGeom prst="rect">
            <a:avLst/>
          </a:prstGeom>
        </p:spPr>
      </p:pic>
      <p:pic>
        <p:nvPicPr>
          <p:cNvPr id="12" name="Imagen 11" descr="Forma, Rectángulo&#10;&#10;Descripción generada automáticamente">
            <a:extLst>
              <a:ext uri="{FF2B5EF4-FFF2-40B4-BE49-F238E27FC236}">
                <a16:creationId xmlns:a16="http://schemas.microsoft.com/office/drawing/2014/main" id="{3536EE65-06EF-B64B-BD66-66EB7FBBC1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33936"/>
            <a:ext cx="12191999" cy="435964"/>
          </a:xfrm>
          <a:prstGeom prst="rect">
            <a:avLst/>
          </a:prstGeom>
        </p:spPr>
      </p:pic>
      <p:pic>
        <p:nvPicPr>
          <p:cNvPr id="15" name="Imagen 1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3236FC80-BF55-6147-BA53-3D1187AE310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63064" y="6433936"/>
            <a:ext cx="1195227" cy="42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44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27D5DE-CAA7-684D-9428-C733A29A5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8547C5-CFDE-B649-91CE-EA52957CBF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085C3C8-BC27-C448-9FEA-3739EA579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E0FDC4-BE9F-B640-ABC9-6E9864CCEAC7}"/>
              </a:ext>
            </a:extLst>
          </p:cNvPr>
          <p:cNvSpPr/>
          <p:nvPr userDrawn="1"/>
        </p:nvSpPr>
        <p:spPr>
          <a:xfrm flipV="1">
            <a:off x="2400174" y="1712437"/>
            <a:ext cx="7544051" cy="45719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" name="Imagen 9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5FB7BAD2-D6A7-F345-A797-AA87A16CC8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878" y="230188"/>
            <a:ext cx="686638" cy="630508"/>
          </a:xfrm>
          <a:prstGeom prst="rect">
            <a:avLst/>
          </a:prstGeom>
        </p:spPr>
      </p:pic>
      <p:pic>
        <p:nvPicPr>
          <p:cNvPr id="8" name="Imagen 7" descr="Forma, Rectángulo&#10;&#10;Descripción generada automáticamente">
            <a:extLst>
              <a:ext uri="{FF2B5EF4-FFF2-40B4-BE49-F238E27FC236}">
                <a16:creationId xmlns:a16="http://schemas.microsoft.com/office/drawing/2014/main" id="{795220F8-FD50-1947-8EAF-42A6523EDD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6433936"/>
            <a:ext cx="12191999" cy="435964"/>
          </a:xfrm>
          <a:prstGeom prst="rect">
            <a:avLst/>
          </a:prstGeom>
        </p:spPr>
      </p:pic>
      <p:pic>
        <p:nvPicPr>
          <p:cNvPr id="12" name="Imagen 11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7F42CBCB-1A30-2D40-8173-B02D7F6432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63064" y="6433936"/>
            <a:ext cx="1195227" cy="42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17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08D19-DC86-FA45-89A8-6A63EB385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71CE7F-C982-CB40-89A9-CC54680CD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D5EB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835BCF-3BFF-B84C-AB1A-2B7F94482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03EE0E6-B7A2-1C40-BDF1-FB08D535D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D5EB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C64BAAF-E307-754F-AE0B-B0BB845CD6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1" name="Imagen 10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A1FF803A-506D-5044-979B-51611F0A1E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8442" y="5395507"/>
            <a:ext cx="686638" cy="630508"/>
          </a:xfrm>
          <a:prstGeom prst="rect">
            <a:avLst/>
          </a:prstGeom>
        </p:spPr>
      </p:pic>
      <p:pic>
        <p:nvPicPr>
          <p:cNvPr id="12" name="Imagen 11" descr="Forma, Rectángulo&#10;&#10;Descripción generada automáticamente">
            <a:extLst>
              <a:ext uri="{FF2B5EF4-FFF2-40B4-BE49-F238E27FC236}">
                <a16:creationId xmlns:a16="http://schemas.microsoft.com/office/drawing/2014/main" id="{4FCA12BB-A567-9248-9C85-1B52CDFC42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67440" y="3810"/>
            <a:ext cx="924560" cy="507365"/>
          </a:xfrm>
          <a:prstGeom prst="rect">
            <a:avLst/>
          </a:prstGeom>
        </p:spPr>
      </p:pic>
      <p:pic>
        <p:nvPicPr>
          <p:cNvPr id="15" name="Imagen 1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590971A8-DEBD-3648-8480-9549CCDE8C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6992954">
            <a:off x="-2489250" y="1680432"/>
            <a:ext cx="5508662" cy="2165137"/>
          </a:xfrm>
          <a:prstGeom prst="rect">
            <a:avLst/>
          </a:prstGeom>
        </p:spPr>
      </p:pic>
      <p:pic>
        <p:nvPicPr>
          <p:cNvPr id="13" name="Imagen 12" descr="Forma, Rectángulo&#10;&#10;Descripción generada automáticamente">
            <a:extLst>
              <a:ext uri="{FF2B5EF4-FFF2-40B4-BE49-F238E27FC236}">
                <a16:creationId xmlns:a16="http://schemas.microsoft.com/office/drawing/2014/main" id="{9F8CC298-056F-C643-81D5-6414E1B0AE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6433936"/>
            <a:ext cx="12191999" cy="435964"/>
          </a:xfrm>
          <a:prstGeom prst="rect">
            <a:avLst/>
          </a:prstGeom>
        </p:spPr>
      </p:pic>
      <p:pic>
        <p:nvPicPr>
          <p:cNvPr id="16" name="Imagen 1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C060E6B2-A1E8-074E-B750-4F2D111F359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863064" y="6433936"/>
            <a:ext cx="1195227" cy="42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089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528E77-99A8-DB41-B124-2212F1E13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pic>
        <p:nvPicPr>
          <p:cNvPr id="9" name="Imagen 8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83990D14-02E9-0E4C-A8A0-03E7DABC38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61" y="397398"/>
            <a:ext cx="686638" cy="630508"/>
          </a:xfrm>
          <a:prstGeom prst="rect">
            <a:avLst/>
          </a:prstGeom>
        </p:spPr>
      </p:pic>
      <p:pic>
        <p:nvPicPr>
          <p:cNvPr id="10" name="Imagen 9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F986894F-8068-A249-B3C0-3A17D78F99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8950932" y="2062513"/>
            <a:ext cx="5678074" cy="1553047"/>
          </a:xfrm>
          <a:prstGeom prst="rect">
            <a:avLst/>
          </a:prstGeom>
        </p:spPr>
      </p:pic>
      <p:pic>
        <p:nvPicPr>
          <p:cNvPr id="11" name="Imagen 10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C0D12DC8-C3DE-9747-8988-4867699DC4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4340190">
            <a:off x="-2914169" y="3253327"/>
            <a:ext cx="5828338" cy="1675723"/>
          </a:xfrm>
          <a:prstGeom prst="rect">
            <a:avLst/>
          </a:prstGeom>
        </p:spPr>
      </p:pic>
      <p:pic>
        <p:nvPicPr>
          <p:cNvPr id="7" name="Imagen 6" descr="Forma, Rectángulo&#10;&#10;Descripción generada automáticamente">
            <a:extLst>
              <a:ext uri="{FF2B5EF4-FFF2-40B4-BE49-F238E27FC236}">
                <a16:creationId xmlns:a16="http://schemas.microsoft.com/office/drawing/2014/main" id="{528C568C-84DF-4A44-80A6-B0F0D27232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" y="6433936"/>
            <a:ext cx="12191999" cy="435964"/>
          </a:xfrm>
          <a:prstGeom prst="rect">
            <a:avLst/>
          </a:prstGeom>
        </p:spPr>
      </p:pic>
      <p:pic>
        <p:nvPicPr>
          <p:cNvPr id="8" name="Imagen 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7E82098-44D4-3245-AEB9-3ECC16FF11E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863064" y="6433936"/>
            <a:ext cx="1195227" cy="42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97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Forma, Rectángulo&#10;&#10;Descripción generada automáticamente">
            <a:extLst>
              <a:ext uri="{FF2B5EF4-FFF2-40B4-BE49-F238E27FC236}">
                <a16:creationId xmlns:a16="http://schemas.microsoft.com/office/drawing/2014/main" id="{E7B87279-342B-F149-8906-C10734725E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831840"/>
            <a:ext cx="12192000" cy="1026160"/>
          </a:xfrm>
          <a:prstGeom prst="rect">
            <a:avLst/>
          </a:prstGeom>
        </p:spPr>
      </p:pic>
      <p:pic>
        <p:nvPicPr>
          <p:cNvPr id="7" name="Imagen 6" descr="Forma, Rectángulo&#10;&#10;Descripción generada automáticamente">
            <a:extLst>
              <a:ext uri="{FF2B5EF4-FFF2-40B4-BE49-F238E27FC236}">
                <a16:creationId xmlns:a16="http://schemas.microsoft.com/office/drawing/2014/main" id="{BA2088B9-826F-384A-A59B-2FACF538D5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0160"/>
            <a:ext cx="12192000" cy="11176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5BF790A5-790E-F948-8FB3-0984C41E24BC}"/>
              </a:ext>
            </a:extLst>
          </p:cNvPr>
          <p:cNvSpPr/>
          <p:nvPr userDrawn="1"/>
        </p:nvSpPr>
        <p:spPr>
          <a:xfrm>
            <a:off x="-284480" y="924560"/>
            <a:ext cx="3146608" cy="284480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3D1AC5D-2A69-DC4D-8E6E-3B4240D2EB9A}"/>
              </a:ext>
            </a:extLst>
          </p:cNvPr>
          <p:cNvSpPr/>
          <p:nvPr userDrawn="1"/>
        </p:nvSpPr>
        <p:spPr>
          <a:xfrm>
            <a:off x="9824720" y="5647334"/>
            <a:ext cx="2486208" cy="306427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" name="Imagen 9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68F671A6-996C-7748-840D-5FFF6789FC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73140" y="1768211"/>
            <a:ext cx="863600" cy="79300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1A0D074A-D0AE-2043-B8CC-56E0BC632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9862" y="2561216"/>
            <a:ext cx="7545340" cy="1172583"/>
          </a:xfrm>
        </p:spPr>
        <p:txBody>
          <a:bodyPr anchor="b">
            <a:noAutofit/>
          </a:bodyPr>
          <a:lstStyle>
            <a:lvl1pPr marL="0" indent="0" algn="ctr">
              <a:buNone/>
              <a:defRPr sz="4000" b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3" name="Imagen 12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D16E39E5-C5B4-8249-9631-D0D75288E5E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939173">
            <a:off x="-2750526" y="4422025"/>
            <a:ext cx="6008039" cy="2361413"/>
          </a:xfrm>
          <a:prstGeom prst="rect">
            <a:avLst/>
          </a:prstGeom>
        </p:spPr>
      </p:pic>
      <p:pic>
        <p:nvPicPr>
          <p:cNvPr id="14" name="Imagen 13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6CD63EE8-DBB8-0D45-87D6-4CDCA852E22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2858653">
            <a:off x="8517420" y="-363713"/>
            <a:ext cx="6008039" cy="2361413"/>
          </a:xfrm>
          <a:prstGeom prst="rect">
            <a:avLst/>
          </a:prstGeom>
        </p:spPr>
      </p:pic>
      <p:pic>
        <p:nvPicPr>
          <p:cNvPr id="11" name="Imagen 10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49A3AEEE-7492-2F4B-8BD6-35384F88F2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27104" y="129752"/>
            <a:ext cx="2123440" cy="75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1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18D6BA67-0B4D-1F45-8393-565FAC2771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6992954">
            <a:off x="-2609455" y="1380438"/>
            <a:ext cx="5508662" cy="2165137"/>
          </a:xfrm>
          <a:prstGeom prst="rect">
            <a:avLst/>
          </a:prstGeom>
        </p:spPr>
      </p:pic>
      <p:pic>
        <p:nvPicPr>
          <p:cNvPr id="8" name="Imagen 7" descr="Forma, Rectángulo&#10;&#10;Descripción generada automáticamente">
            <a:extLst>
              <a:ext uri="{FF2B5EF4-FFF2-40B4-BE49-F238E27FC236}">
                <a16:creationId xmlns:a16="http://schemas.microsoft.com/office/drawing/2014/main" id="{91860133-FEB8-D642-B4DC-444A44C988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45440"/>
            <a:ext cx="4958080" cy="18796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867A7B1-A5E8-1346-99DC-AB2BE1510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23D931-85BF-E64A-A6AD-67E51859B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130A84-D7F8-2A42-B2FF-32CEB3BB3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9212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22550E5-3760-8240-B289-2E41CC542805}"/>
              </a:ext>
            </a:extLst>
          </p:cNvPr>
          <p:cNvSpPr/>
          <p:nvPr userDrawn="1"/>
        </p:nvSpPr>
        <p:spPr>
          <a:xfrm>
            <a:off x="0" y="2061667"/>
            <a:ext cx="2184400" cy="275133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Imagen 11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B191B262-9455-B142-8927-5B10D7EFD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5624316">
            <a:off x="9710306" y="546151"/>
            <a:ext cx="4704843" cy="1663576"/>
          </a:xfrm>
          <a:prstGeom prst="rect">
            <a:avLst/>
          </a:prstGeom>
        </p:spPr>
      </p:pic>
      <p:pic>
        <p:nvPicPr>
          <p:cNvPr id="11" name="Imagen 10" descr="Forma, Rectángulo&#10;&#10;Descripción generada automáticamente">
            <a:extLst>
              <a:ext uri="{FF2B5EF4-FFF2-40B4-BE49-F238E27FC236}">
                <a16:creationId xmlns:a16="http://schemas.microsoft.com/office/drawing/2014/main" id="{79C5D29C-C7DD-7645-A432-ABD9B662C4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6433936"/>
            <a:ext cx="12191999" cy="435964"/>
          </a:xfrm>
          <a:prstGeom prst="rect">
            <a:avLst/>
          </a:prstGeom>
        </p:spPr>
      </p:pic>
      <p:pic>
        <p:nvPicPr>
          <p:cNvPr id="13" name="Imagen 1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57858A22-0DCE-1342-B414-D222D4EFD05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63064" y="6433936"/>
            <a:ext cx="1195227" cy="424064"/>
          </a:xfrm>
          <a:prstGeom prst="rect">
            <a:avLst/>
          </a:prstGeom>
        </p:spPr>
      </p:pic>
      <p:pic>
        <p:nvPicPr>
          <p:cNvPr id="14" name="Imagen 13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5D0DD831-5BC5-E94E-9EFD-4A7E064A175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98443" y="5471606"/>
            <a:ext cx="686638" cy="63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162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Forma, Rectángulo&#10;&#10;Descripción generada automáticamente">
            <a:extLst>
              <a:ext uri="{FF2B5EF4-FFF2-40B4-BE49-F238E27FC236}">
                <a16:creationId xmlns:a16="http://schemas.microsoft.com/office/drawing/2014/main" id="{D1A8A704-85E8-0E44-BB52-ABC255548B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81" y="0"/>
            <a:ext cx="12300559" cy="488577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880D9F5-8F53-4C4C-8241-3E5410FA60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67099" y="2096475"/>
            <a:ext cx="5257800" cy="862547"/>
          </a:xfrm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CO"/>
              <a:t>unicafam.edu.co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4BDFDC-0691-2441-9706-1AEA4D760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7086600" cy="42484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pic>
        <p:nvPicPr>
          <p:cNvPr id="11" name="Imagen 10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078ED796-EA51-4740-AD50-CDE772886D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94576" y="421368"/>
            <a:ext cx="4025281" cy="1428161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E8EE61CE-B638-EB49-9137-2C4C6D292826}"/>
              </a:ext>
            </a:extLst>
          </p:cNvPr>
          <p:cNvSpPr/>
          <p:nvPr userDrawn="1"/>
        </p:nvSpPr>
        <p:spPr>
          <a:xfrm>
            <a:off x="7503091" y="6272742"/>
            <a:ext cx="3700397" cy="633173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3BB9E52-99AE-F74C-97CB-156E2448EBBC}"/>
              </a:ext>
            </a:extLst>
          </p:cNvPr>
          <p:cNvSpPr/>
          <p:nvPr userDrawn="1"/>
        </p:nvSpPr>
        <p:spPr>
          <a:xfrm>
            <a:off x="10470715" y="-149265"/>
            <a:ext cx="1232769" cy="633173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BB1D555-1EE6-5C4A-B3F0-2803B57BF0FE}"/>
              </a:ext>
            </a:extLst>
          </p:cNvPr>
          <p:cNvSpPr/>
          <p:nvPr userDrawn="1"/>
        </p:nvSpPr>
        <p:spPr>
          <a:xfrm>
            <a:off x="805277" y="3357599"/>
            <a:ext cx="3285179" cy="95245"/>
          </a:xfrm>
          <a:prstGeom prst="rect">
            <a:avLst/>
          </a:prstGeom>
          <a:solidFill>
            <a:srgbClr val="00D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4" name="Imagen 23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7144441B-9383-6A45-BD9D-6783AE0A69D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1958" y="5269251"/>
            <a:ext cx="686638" cy="630508"/>
          </a:xfrm>
          <a:prstGeom prst="rect">
            <a:avLst/>
          </a:prstGeom>
        </p:spPr>
      </p:pic>
      <p:pic>
        <p:nvPicPr>
          <p:cNvPr id="25" name="Imagen 24" descr="Un conjunto de letras negras en un fondo negro&#10;&#10;Descripción generada automáticamente con confianza media">
            <a:extLst>
              <a:ext uri="{FF2B5EF4-FFF2-40B4-BE49-F238E27FC236}">
                <a16:creationId xmlns:a16="http://schemas.microsoft.com/office/drawing/2014/main" id="{9A31CF70-6C83-2043-B02C-E666B025A60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95930" y="4593059"/>
            <a:ext cx="1109513" cy="1018815"/>
          </a:xfrm>
          <a:prstGeom prst="rect">
            <a:avLst/>
          </a:prstGeom>
        </p:spPr>
      </p:pic>
      <p:pic>
        <p:nvPicPr>
          <p:cNvPr id="13" name="Imagen 12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491D71D-71F1-6A44-9FBE-F5EDFDFE317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580457" y="5334051"/>
            <a:ext cx="7742712" cy="2004803"/>
          </a:xfrm>
          <a:prstGeom prst="rect">
            <a:avLst/>
          </a:prstGeom>
        </p:spPr>
      </p:pic>
      <p:pic>
        <p:nvPicPr>
          <p:cNvPr id="14" name="Imagen 13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E6C1C759-BEF9-D149-B1F4-FEF8E99988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16000483">
            <a:off x="8849941" y="2333346"/>
            <a:ext cx="5941885" cy="16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9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79F76C7-F202-CA44-97F7-473E905ED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CD0705-3E30-8C41-928B-C0DE6597E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2560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3" r:id="rId11"/>
    <p:sldLayoutId id="2147483674" r:id="rId12"/>
    <p:sldLayoutId id="214748367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230CE514-1EA4-24B7-6D1E-073DE807F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810" y="4652347"/>
            <a:ext cx="3069772" cy="172674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BE06E5C-9D49-BF89-5763-0EAE265617E8}"/>
              </a:ext>
            </a:extLst>
          </p:cNvPr>
          <p:cNvSpPr txBox="1"/>
          <p:nvPr/>
        </p:nvSpPr>
        <p:spPr>
          <a:xfrm>
            <a:off x="2494288" y="2828835"/>
            <a:ext cx="72034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b="1" dirty="0">
                <a:solidFill>
                  <a:schemeClr val="bg1"/>
                </a:solidFill>
                <a:latin typeface="Montserrat" panose="00000500000000000000" pitchFamily="2" charset="0"/>
              </a:rPr>
              <a:t>Regresión lineal múltiple </a:t>
            </a:r>
          </a:p>
        </p:txBody>
      </p:sp>
    </p:spTree>
    <p:extLst>
      <p:ext uri="{BB962C8B-B14F-4D97-AF65-F5344CB8AC3E}">
        <p14:creationId xmlns:p14="http://schemas.microsoft.com/office/powerpoint/2010/main" val="2387594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AD363-1D7E-671D-68A0-D84277A4B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88AA1-15B4-1795-F5A5-C26E14447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grafos </a:t>
            </a:r>
            <a:endParaRPr lang="es-CO" dirty="0"/>
          </a:p>
        </p:txBody>
      </p:sp>
      <p:pic>
        <p:nvPicPr>
          <p:cNvPr id="4" name="Imagen 3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10DBFC8A-54B6-2123-65EC-1F8FB5BC5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57200"/>
            <a:ext cx="4744112" cy="3486637"/>
          </a:xfrm>
          <a:prstGeom prst="rect">
            <a:avLst/>
          </a:prstGeom>
        </p:spPr>
      </p:pic>
      <p:pic>
        <p:nvPicPr>
          <p:cNvPr id="7" name="Imagen 6" descr="Rectángulo&#10;&#10;El contenido generado por IA puede ser incorrecto.">
            <a:extLst>
              <a:ext uri="{FF2B5EF4-FFF2-40B4-BE49-F238E27FC236}">
                <a16:creationId xmlns:a16="http://schemas.microsoft.com/office/drawing/2014/main" id="{13383EC9-9ED5-42E2-87DC-4423C0AD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820" y="2840820"/>
            <a:ext cx="3971799" cy="267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51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CFB11-1C3B-5B62-F854-833AA7C32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756E1-E862-EA2B-4107-B381D5848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grafos </a:t>
            </a:r>
            <a:endParaRPr lang="es-CO" dirty="0"/>
          </a:p>
        </p:txBody>
      </p:sp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8AEF47A8-B929-EB5D-90C2-F8646F035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25196"/>
            <a:ext cx="4906060" cy="3467584"/>
          </a:xfrm>
          <a:prstGeom prst="rect">
            <a:avLst/>
          </a:prstGeom>
        </p:spPr>
      </p:pic>
      <p:pic>
        <p:nvPicPr>
          <p:cNvPr id="8" name="Imagen 7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6DBCD8FA-92FD-7102-ED56-9B8260DD2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940" y="2874155"/>
            <a:ext cx="4236054" cy="318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39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5CDCD3-F662-E8E1-B895-DD3E8153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Grafos dirigidos </a:t>
            </a:r>
            <a:br>
              <a:rPr lang="es-MX" dirty="0"/>
            </a:br>
            <a:r>
              <a:rPr lang="es-MX" dirty="0"/>
              <a:t>y no dirigidos </a:t>
            </a:r>
            <a:endParaRPr lang="es-CO" dirty="0"/>
          </a:p>
        </p:txBody>
      </p:sp>
      <p:pic>
        <p:nvPicPr>
          <p:cNvPr id="1026" name="Picture 2" descr="Grafo acíclico dirigido - Wikipedia, la enciclopedia libre">
            <a:extLst>
              <a:ext uri="{FF2B5EF4-FFF2-40B4-BE49-F238E27FC236}">
                <a16:creationId xmlns:a16="http://schemas.microsoft.com/office/drawing/2014/main" id="{DE9FF963-29D2-3B0C-A015-3450D8122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774" y="3252141"/>
            <a:ext cx="24765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7DF65635-A395-D18E-3A7C-A4CBFA8B6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3656" y="1457865"/>
            <a:ext cx="3293185" cy="297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83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79A27-5F90-E47B-9DB4-CC9572F61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3057A3-19B2-18D1-37FF-1AA3BA2AD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Grafos con pesos</a:t>
            </a:r>
            <a:endParaRPr lang="es-CO" dirty="0"/>
          </a:p>
        </p:txBody>
      </p:sp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0CE6F36D-C0F2-B01A-9C9C-24B0E81F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660" y="1859495"/>
            <a:ext cx="6488576" cy="428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55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4C0EFD-E8B7-B2F3-7143-669B9E84D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Representación de grafos: Matriz de adyacencia </a:t>
            </a:r>
            <a:endParaRPr lang="es-CO" dirty="0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732ECB73-7C1D-65DB-E121-56014C5EB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545" y="2698609"/>
            <a:ext cx="3528053" cy="2884043"/>
          </a:xfrm>
          <a:prstGeom prst="rect">
            <a:avLst/>
          </a:prstGeom>
        </p:spPr>
      </p:pic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2D60778F-733F-2F36-D74F-FA5215425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323770"/>
              </p:ext>
            </p:extLst>
          </p:nvPr>
        </p:nvGraphicFramePr>
        <p:xfrm>
          <a:off x="5504509" y="3296452"/>
          <a:ext cx="5519925" cy="18542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03985">
                  <a:extLst>
                    <a:ext uri="{9D8B030D-6E8A-4147-A177-3AD203B41FA5}">
                      <a16:colId xmlns:a16="http://schemas.microsoft.com/office/drawing/2014/main" val="3944896724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2468677854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3319134107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3782747973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4271331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B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30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-4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909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B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89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-4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446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511163"/>
                  </a:ext>
                </a:extLst>
              </a:tr>
            </a:tbl>
          </a:graphicData>
        </a:graphic>
      </p:graphicFrame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6D38818C-3951-2E16-00E4-128AC67E9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54167"/>
              </p:ext>
            </p:extLst>
          </p:nvPr>
        </p:nvGraphicFramePr>
        <p:xfrm>
          <a:off x="5504508" y="844409"/>
          <a:ext cx="5519925" cy="18542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03985">
                  <a:extLst>
                    <a:ext uri="{9D8B030D-6E8A-4147-A177-3AD203B41FA5}">
                      <a16:colId xmlns:a16="http://schemas.microsoft.com/office/drawing/2014/main" val="3944896724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2468677854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3319134107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3782747973"/>
                    </a:ext>
                  </a:extLst>
                </a:gridCol>
                <a:gridCol w="1103985">
                  <a:extLst>
                    <a:ext uri="{9D8B030D-6E8A-4147-A177-3AD203B41FA5}">
                      <a16:colId xmlns:a16="http://schemas.microsoft.com/office/drawing/2014/main" val="4271331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B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30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909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B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89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446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511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988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0F1A4C4-37A8-7B4B-ED06-894848792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/>
          <a:p>
            <a:pPr algn="ctr"/>
            <a:r>
              <a:rPr lang="es-MX" dirty="0"/>
              <a:t>Representación de grafos: Matriz de adyacencia </a:t>
            </a:r>
            <a:endParaRPr lang="es-CO" dirty="0"/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CB7C51B3-2452-E8D6-818B-A3CF7A7DF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848" y="2696094"/>
            <a:ext cx="3577177" cy="313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51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09EC0-9FE9-EA8D-372C-654B06D57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1F4D8-8771-C5A1-C3DD-516AA0619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Representación de grafos: Lista de adyacencia </a:t>
            </a:r>
            <a:endParaRPr lang="es-CO" dirty="0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119D6031-16F5-4C26-67AE-BEB1E0477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545" y="2698609"/>
            <a:ext cx="3528053" cy="288404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0F41253-81E9-9C4A-A34C-94758A58A31D}"/>
              </a:ext>
            </a:extLst>
          </p:cNvPr>
          <p:cNvSpPr txBox="1"/>
          <p:nvPr/>
        </p:nvSpPr>
        <p:spPr>
          <a:xfrm>
            <a:off x="6192252" y="4140630"/>
            <a:ext cx="49994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         [(B,1), (C,-4), (D,2)]</a:t>
            </a:r>
          </a:p>
          <a:p>
            <a:r>
              <a:rPr lang="es-MX" dirty="0"/>
              <a:t>B         [(A,1), (C,3)]</a:t>
            </a:r>
          </a:p>
          <a:p>
            <a:r>
              <a:rPr lang="es-MX" dirty="0"/>
              <a:t>C         [(B,3), (A,-4)]</a:t>
            </a:r>
          </a:p>
          <a:p>
            <a:r>
              <a:rPr lang="es-MX" dirty="0"/>
              <a:t>D         [(A,2))]</a:t>
            </a:r>
          </a:p>
          <a:p>
            <a:endParaRPr lang="es-MX" dirty="0"/>
          </a:p>
          <a:p>
            <a:endParaRPr lang="es-MX" dirty="0"/>
          </a:p>
          <a:p>
            <a:endParaRPr lang="es-CO" dirty="0"/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AA98BC1F-ACA6-B086-EAFC-6CC4DFACE4F0}"/>
              </a:ext>
            </a:extLst>
          </p:cNvPr>
          <p:cNvCxnSpPr/>
          <p:nvPr/>
        </p:nvCxnSpPr>
        <p:spPr>
          <a:xfrm>
            <a:off x="6427434" y="1669002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5FC6168-98F3-8280-B9EB-3DCFED6DE9CB}"/>
              </a:ext>
            </a:extLst>
          </p:cNvPr>
          <p:cNvCxnSpPr/>
          <p:nvPr/>
        </p:nvCxnSpPr>
        <p:spPr>
          <a:xfrm>
            <a:off x="6427434" y="1945689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FB270881-511F-220F-81FA-A08DF240054A}"/>
              </a:ext>
            </a:extLst>
          </p:cNvPr>
          <p:cNvCxnSpPr/>
          <p:nvPr/>
        </p:nvCxnSpPr>
        <p:spPr>
          <a:xfrm>
            <a:off x="6427434" y="2249009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A92B77DB-347C-0BF6-B74F-F764C301C3F6}"/>
              </a:ext>
            </a:extLst>
          </p:cNvPr>
          <p:cNvCxnSpPr/>
          <p:nvPr/>
        </p:nvCxnSpPr>
        <p:spPr>
          <a:xfrm>
            <a:off x="6427434" y="2485630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56FD0072-31A4-F8D6-8F89-E0B850798572}"/>
              </a:ext>
            </a:extLst>
          </p:cNvPr>
          <p:cNvCxnSpPr/>
          <p:nvPr/>
        </p:nvCxnSpPr>
        <p:spPr>
          <a:xfrm>
            <a:off x="6474586" y="4348033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61BFA75E-70CA-9116-43FC-E29646C5C892}"/>
              </a:ext>
            </a:extLst>
          </p:cNvPr>
          <p:cNvCxnSpPr/>
          <p:nvPr/>
        </p:nvCxnSpPr>
        <p:spPr>
          <a:xfrm>
            <a:off x="6474586" y="4624720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8EF0D96A-146D-4DF3-8610-092400B273A9}"/>
              </a:ext>
            </a:extLst>
          </p:cNvPr>
          <p:cNvCxnSpPr/>
          <p:nvPr/>
        </p:nvCxnSpPr>
        <p:spPr>
          <a:xfrm>
            <a:off x="6474586" y="4928040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22118A77-7929-DEC5-1B78-2EB2F29D80B3}"/>
              </a:ext>
            </a:extLst>
          </p:cNvPr>
          <p:cNvCxnSpPr/>
          <p:nvPr/>
        </p:nvCxnSpPr>
        <p:spPr>
          <a:xfrm>
            <a:off x="6474586" y="5164661"/>
            <a:ext cx="337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B2C91A0-0AA8-65F7-E1AC-F272BE66B83B}"/>
              </a:ext>
            </a:extLst>
          </p:cNvPr>
          <p:cNvSpPr txBox="1"/>
          <p:nvPr/>
        </p:nvSpPr>
        <p:spPr>
          <a:xfrm>
            <a:off x="6132092" y="1469967"/>
            <a:ext cx="4999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         </a:t>
            </a:r>
          </a:p>
          <a:p>
            <a:r>
              <a:rPr lang="es-MX" dirty="0"/>
              <a:t>B</a:t>
            </a:r>
          </a:p>
          <a:p>
            <a:r>
              <a:rPr lang="es-MX" dirty="0"/>
              <a:t>C</a:t>
            </a:r>
          </a:p>
          <a:p>
            <a:r>
              <a:rPr lang="es-MX" dirty="0"/>
              <a:t>D</a:t>
            </a:r>
          </a:p>
          <a:p>
            <a:endParaRPr lang="es-MX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1854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0D9A2-5FC4-47AD-7706-C14A5A5C9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0ADEDC95-76ED-C623-799F-EE5B632C3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/>
          <a:p>
            <a:pPr algn="ctr"/>
            <a:r>
              <a:rPr lang="es-MX" dirty="0"/>
              <a:t>Representación de grafos: Lista de adyacencia </a:t>
            </a:r>
            <a:endParaRPr lang="es-CO" dirty="0"/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875F5F14-1D67-3143-E680-0587D2B76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848" y="2696094"/>
            <a:ext cx="3577177" cy="313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63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77FEB-2E41-1127-9895-37614F307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609" y="366904"/>
            <a:ext cx="3932237" cy="1600200"/>
          </a:xfrm>
        </p:spPr>
        <p:txBody>
          <a:bodyPr>
            <a:normAutofit/>
          </a:bodyPr>
          <a:lstStyle/>
          <a:p>
            <a:r>
              <a:rPr lang="es-MX" b="0" dirty="0"/>
              <a:t>Ejercicio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A9C838-C238-8EA5-48F8-1B7C360D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908550" cy="4873625"/>
          </a:xfrm>
        </p:spPr>
        <p:txBody>
          <a:bodyPr>
            <a:normAutofit fontScale="85000" lnSpcReduction="20000"/>
          </a:bodyPr>
          <a:lstStyle/>
          <a:p>
            <a:r>
              <a:rPr lang="es-MX" sz="2600" dirty="0"/>
              <a:t>    La profesora de matemáticas discreta quiere hacer grupos de </a:t>
            </a:r>
            <a:r>
              <a:rPr lang="es-MX" sz="2600" b="1" dirty="0"/>
              <a:t>9 alumnos </a:t>
            </a:r>
            <a:r>
              <a:rPr lang="es-MX" sz="2600" dirty="0"/>
              <a:t>para realizar un proyecto. El primero de estos grupos esta formado por:</a:t>
            </a:r>
          </a:p>
          <a:p>
            <a:endParaRPr lang="es-MX" sz="2600" dirty="0"/>
          </a:p>
          <a:p>
            <a:r>
              <a:rPr lang="es-MX" sz="2600" b="1" i="1" dirty="0"/>
              <a:t>    Marta, Sergio, Lidia, Irene, Eloy, Alicia, Carlos, Francisco y Guille</a:t>
            </a:r>
          </a:p>
          <a:p>
            <a:r>
              <a:rPr lang="es-MX" sz="2600" b="1" i="1" dirty="0"/>
              <a:t>    </a:t>
            </a:r>
            <a:r>
              <a:rPr lang="es-MX" sz="2600" dirty="0"/>
              <a:t>Algunos ya eran amigos antes de empezar el curso, concretamente: Marta es amiga de Sergio, Eloy e Irene. Sergio de Lidia, Alicia, Marta y Guille. Lidia de Sergio y Alicia. Alicia de Lidia Sergio y Guille. Eloy de Marta, Irene, Carlos y Guille. Carlos de Eloy, Guille y Francisco. Guille de Sergio, Alicia, Francisco, Carlos y Eloy y finalmente, Francisco de Guille y Carlos </a:t>
            </a:r>
          </a:p>
          <a:p>
            <a:endParaRPr lang="es-MX" sz="2600" b="1" i="1" dirty="0"/>
          </a:p>
          <a:p>
            <a:r>
              <a:rPr lang="es-MX" sz="2600" b="1" i="1" dirty="0"/>
              <a:t>     ¿Cómo podrías representar la situación gráficamente?</a:t>
            </a:r>
          </a:p>
          <a:p>
            <a:r>
              <a:rPr lang="es-MX" sz="1800" b="1" i="1" dirty="0"/>
              <a:t>    </a:t>
            </a:r>
            <a:endParaRPr lang="es-CO" sz="1800" b="1" i="1" dirty="0"/>
          </a:p>
        </p:txBody>
      </p:sp>
    </p:spTree>
    <p:extLst>
      <p:ext uri="{BB962C8B-B14F-4D97-AF65-F5344CB8AC3E}">
        <p14:creationId xmlns:p14="http://schemas.microsoft.com/office/powerpoint/2010/main" val="2844347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C2D3365F-132A-146C-423C-00EBE97F1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77" y="830179"/>
            <a:ext cx="7485349" cy="489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03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05597-7DE0-0AA6-8071-E367CC9D0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Regresión lineal múltiple  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F0AB25-D62F-150B-A97D-BED855A32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9889" y="2651356"/>
            <a:ext cx="4335894" cy="381158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Se manejan múltiples variables independientes que contribuyen a predecir la variable dependiente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Se manejan múltiples coeficientes </a:t>
            </a:r>
          </a:p>
          <a:p>
            <a:endParaRPr lang="es-MX" dirty="0"/>
          </a:p>
          <a:p>
            <a:r>
              <a:rPr lang="es-MX" dirty="0"/>
              <a:t>	</a:t>
            </a:r>
            <a:endParaRPr lang="es-CO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59432A21-F9A0-7DA8-2B6D-EFC16103E0EA}"/>
                  </a:ext>
                </a:extLst>
              </p:cNvPr>
              <p:cNvSpPr txBox="1"/>
              <p:nvPr/>
            </p:nvSpPr>
            <p:spPr>
              <a:xfrm>
                <a:off x="6685641" y="2607481"/>
                <a:ext cx="48055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s-E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s-E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s-E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CA" sz="24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s-CO" sz="2400" dirty="0"/>
                  <a:t> </a:t>
                </a: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59432A21-F9A0-7DA8-2B6D-EFC16103E0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5641" y="2607481"/>
                <a:ext cx="4805546" cy="369332"/>
              </a:xfrm>
              <a:prstGeom prst="rect">
                <a:avLst/>
              </a:prstGeom>
              <a:blipFill>
                <a:blip r:embed="rId2"/>
                <a:stretch>
                  <a:fillRect l="-2284" b="-26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48984AD3-7DA4-C0ED-5956-A1D7BC48979D}"/>
              </a:ext>
            </a:extLst>
          </p:cNvPr>
          <p:cNvCxnSpPr/>
          <p:nvPr/>
        </p:nvCxnSpPr>
        <p:spPr>
          <a:xfrm>
            <a:off x="6763332" y="3429000"/>
            <a:ext cx="0" cy="639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2AD0049C-CD9A-7C24-2819-DC1A5B4AB3B7}"/>
              </a:ext>
            </a:extLst>
          </p:cNvPr>
          <p:cNvSpPr txBox="1"/>
          <p:nvPr/>
        </p:nvSpPr>
        <p:spPr>
          <a:xfrm>
            <a:off x="5964341" y="4233984"/>
            <a:ext cx="1597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Variable dependiente</a:t>
            </a:r>
            <a:endParaRPr lang="es-CO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913426B9-2A40-A54B-31DE-9B24D3718A31}"/>
              </a:ext>
            </a:extLst>
          </p:cNvPr>
          <p:cNvCxnSpPr>
            <a:cxnSpLocks/>
          </p:cNvCxnSpPr>
          <p:nvPr/>
        </p:nvCxnSpPr>
        <p:spPr>
          <a:xfrm>
            <a:off x="11250283" y="2147079"/>
            <a:ext cx="0" cy="288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C6E78C7-030C-BD9C-F1F0-97F688A11464}"/>
              </a:ext>
            </a:extLst>
          </p:cNvPr>
          <p:cNvCxnSpPr>
            <a:cxnSpLocks/>
          </p:cNvCxnSpPr>
          <p:nvPr/>
        </p:nvCxnSpPr>
        <p:spPr>
          <a:xfrm flipH="1">
            <a:off x="10543679" y="2147079"/>
            <a:ext cx="706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CD67F683-A65B-C317-3AA8-17A2434D95BA}"/>
              </a:ext>
            </a:extLst>
          </p:cNvPr>
          <p:cNvSpPr txBox="1"/>
          <p:nvPr/>
        </p:nvSpPr>
        <p:spPr>
          <a:xfrm>
            <a:off x="8717066" y="1962413"/>
            <a:ext cx="159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Punto de corte </a:t>
            </a:r>
            <a:endParaRPr lang="es-CO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8221EE77-4662-1B7B-7880-0D8BE4A1A972}"/>
                  </a:ext>
                </a:extLst>
              </p:cNvPr>
              <p:cNvSpPr txBox="1"/>
              <p:nvPr/>
            </p:nvSpPr>
            <p:spPr>
              <a:xfrm>
                <a:off x="8086725" y="4233984"/>
                <a:ext cx="359547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s-ES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….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  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𝐶𝑜𝑒𝑓𝑖𝑐𝑖𝑒𝑛𝑡𝑒𝑠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A" b="0" dirty="0"/>
              </a:p>
              <a:p>
                <a:r>
                  <a:rPr lang="es-E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…..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𝑉𝑎𝑟𝑖𝑎𝑏𝑙𝑒𝑠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𝑖𝑛𝑑𝑒𝑝𝑒𝑛𝑑𝑖𝑒𝑛𝑡𝑒𝑠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ES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8221EE77-4662-1B7B-7880-0D8BE4A1A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6725" y="4233984"/>
                <a:ext cx="3595471" cy="553998"/>
              </a:xfrm>
              <a:prstGeom prst="rect">
                <a:avLst/>
              </a:prstGeom>
              <a:blipFill>
                <a:blip r:embed="rId3"/>
                <a:stretch>
                  <a:fillRect l="-1698" t="-2222" r="-849" b="-17778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4664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B276C-59FD-F4EA-C6F8-B1C19C3FD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1FC441-E774-CF35-9311-9E0CF3617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609" y="366904"/>
            <a:ext cx="3932237" cy="1600200"/>
          </a:xfrm>
        </p:spPr>
        <p:txBody>
          <a:bodyPr>
            <a:normAutofit/>
          </a:bodyPr>
          <a:lstStyle/>
          <a:p>
            <a:r>
              <a:rPr lang="es-MX" b="0" dirty="0"/>
              <a:t>Ejercicio 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3C9810-4AE0-E11E-E499-D68FA1005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908550" cy="4873625"/>
          </a:xfrm>
        </p:spPr>
        <p:txBody>
          <a:bodyPr>
            <a:normAutofit fontScale="85000" lnSpcReduction="20000"/>
          </a:bodyPr>
          <a:lstStyle/>
          <a:p>
            <a:r>
              <a:rPr lang="es-MX" sz="2600" dirty="0"/>
              <a:t>    La profesora de matemáticas discreta quiere hacer grupos de </a:t>
            </a:r>
            <a:r>
              <a:rPr lang="es-MX" sz="2600" b="1" dirty="0"/>
              <a:t>9 alumnos </a:t>
            </a:r>
            <a:r>
              <a:rPr lang="es-MX" sz="2600" dirty="0"/>
              <a:t>para realizar un proyecto. El primero de estos grupos esta formado por:</a:t>
            </a:r>
          </a:p>
          <a:p>
            <a:endParaRPr lang="es-MX" sz="2600" dirty="0"/>
          </a:p>
          <a:p>
            <a:r>
              <a:rPr lang="es-MX" sz="2600" b="1" i="1" dirty="0"/>
              <a:t>    Marta, Sergio, Lidia, Irene, Eloy, Alicia, Carlos, Francisco y Guille</a:t>
            </a:r>
          </a:p>
          <a:p>
            <a:r>
              <a:rPr lang="es-MX" sz="2600" b="1" i="1" dirty="0"/>
              <a:t>    </a:t>
            </a:r>
            <a:r>
              <a:rPr lang="es-MX" sz="2600" dirty="0"/>
              <a:t>Algunos ya eran amigos antes de empezar el curso, concretamente: Marta es amiga de Sergio, Eloy e Irene. Sergio de Lidia, Alicia, Marta y Guille. Lidia de Sergio y Alicia. Alicia de Lidia Sergio y Guille. Eloy de Marta, Irene, Carlos y Guille. Carlos de Eloy, Guille y Francisco. Guille de Sergio, Alicia, Francisco, Carlos y Eloy y finalmente, Francisco de Guille y Carlos </a:t>
            </a:r>
          </a:p>
          <a:p>
            <a:endParaRPr lang="es-MX" sz="2600" b="1" i="1" dirty="0"/>
          </a:p>
          <a:p>
            <a:r>
              <a:rPr lang="es-MX" sz="2600" b="1" i="1" dirty="0"/>
              <a:t>     ¿Cómo podrías representar la situación gráficamente?</a:t>
            </a:r>
          </a:p>
          <a:p>
            <a:r>
              <a:rPr lang="es-MX" sz="1800" b="1" i="1" dirty="0"/>
              <a:t>    </a:t>
            </a:r>
            <a:endParaRPr lang="es-CO" sz="1800" b="1" i="1" dirty="0"/>
          </a:p>
        </p:txBody>
      </p:sp>
    </p:spTree>
    <p:extLst>
      <p:ext uri="{BB962C8B-B14F-4D97-AF65-F5344CB8AC3E}">
        <p14:creationId xmlns:p14="http://schemas.microsoft.com/office/powerpoint/2010/main" val="3400130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4E1399-B33E-25CB-E3C5-F63C3B886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63732"/>
            <a:ext cx="3932237" cy="1600200"/>
          </a:xfrm>
        </p:spPr>
        <p:txBody>
          <a:bodyPr>
            <a:normAutofit fontScale="90000"/>
          </a:bodyPr>
          <a:lstStyle/>
          <a:p>
            <a:r>
              <a:rPr lang="es-MX" b="0" dirty="0"/>
              <a:t>Implementación de DFS recursivo para búsqueda en árboles</a:t>
            </a:r>
            <a:br>
              <a:rPr lang="es-MX" b="0" dirty="0"/>
            </a:b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A4003D-CA0B-5988-ADE9-1A1E3BB1E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4D9AE40-A0C2-D0CA-044D-041A4CB8F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55601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12C3C-45F4-D0F5-7694-D37647443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ACCA9EE-3B51-1A53-8FE2-3B60E2706424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O" sz="4400" b="1" noProof="0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Componentes</a:t>
            </a: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clave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F6637F-7EB2-2C0F-0396-9FA949CB18A5}"/>
              </a:ext>
            </a:extLst>
          </p:cNvPr>
          <p:cNvSpPr txBox="1"/>
          <p:nvPr/>
        </p:nvSpPr>
        <p:spPr>
          <a:xfrm>
            <a:off x="1078302" y="2256946"/>
            <a:ext cx="100253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b="1" dirty="0"/>
              <a:t>Nodos</a:t>
            </a:r>
            <a:r>
              <a:rPr lang="es-MX" dirty="0"/>
              <a:t>: Puntos en tu gráfico (como las intersecciones en un mapa)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b="1" dirty="0"/>
              <a:t>Bordes</a:t>
            </a:r>
            <a:r>
              <a:rPr lang="es-MX" dirty="0"/>
              <a:t>: Conexiones entre nodos (como carreteras que conectan intersecciones)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b="1" dirty="0"/>
              <a:t>Coste de la ruta</a:t>
            </a:r>
            <a:r>
              <a:rPr lang="es-MX" dirty="0"/>
              <a:t>: El coste real de pasar de un nodo a otro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b="1" dirty="0"/>
              <a:t>Heurística</a:t>
            </a:r>
            <a:r>
              <a:rPr lang="es-MX" dirty="0"/>
              <a:t>: Un coste estimado desde cualquier nodo hasta el objetivo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b="1" dirty="0"/>
              <a:t>Espacio de búsqueda</a:t>
            </a:r>
            <a:r>
              <a:rPr lang="es-MX" dirty="0"/>
              <a:t>: La colección de todos los posibles caminos a explorar</a:t>
            </a:r>
          </a:p>
          <a:p>
            <a:endParaRPr lang="es-MX" dirty="0"/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36672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BF011-6215-948B-3B1A-56179BE4A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2DCF8E8-C137-02F3-A9AE-BE3BDAC08C51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MX" sz="4400" b="1" noProof="0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Conceptos clave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A4F006CA-F1E5-A8C2-F19F-C1DB31FCDA4B}"/>
                  </a:ext>
                </a:extLst>
              </p:cNvPr>
              <p:cNvSpPr txBox="1"/>
              <p:nvPr/>
            </p:nvSpPr>
            <p:spPr>
              <a:xfrm>
                <a:off x="838200" y="2141537"/>
                <a:ext cx="10025332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r>
                  <a:rPr lang="es-MX" sz="2000" dirty="0"/>
                  <a:t>La eficacia del algoritmo A* procede de su evaluación </a:t>
                </a:r>
                <a:r>
                  <a:rPr lang="es-MX" sz="2000" b="1" dirty="0"/>
                  <a:t>inteligente de trayectorias </a:t>
                </a:r>
                <a:r>
                  <a:rPr lang="es-MX" sz="2000" dirty="0"/>
                  <a:t>mediante tres componentes clave: </a:t>
                </a:r>
                <a14:m>
                  <m:oMath xmlns:m="http://schemas.openxmlformats.org/officeDocument/2006/math"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sz="2000" dirty="0"/>
                  <a:t>, </a:t>
                </a:r>
                <a14:m>
                  <m:oMath xmlns:m="http://schemas.openxmlformats.org/officeDocument/2006/math"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s-MX" sz="2000" dirty="0"/>
                  <a:t>y</a:t>
                </a:r>
                <a14:m>
                  <m:oMath xmlns:m="http://schemas.openxmlformats.org/officeDocument/2006/math"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sz="2000" i="1" dirty="0" smtClean="0">
                        <a:latin typeface="Cambria Math" panose="02040503050406030204" pitchFamily="18" charset="0"/>
                      </a:rPr>
                      <m:t>). </m:t>
                    </m:r>
                  </m:oMath>
                </a14:m>
                <a:r>
                  <a:rPr lang="es-MX" sz="2000" dirty="0"/>
                  <a:t>Estos componentes trabajan juntos para guiar el proceso de búsqueda hacia los caminos más prometedores.</a:t>
                </a:r>
              </a:p>
              <a:p>
                <a:endParaRPr lang="es-MX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s-MX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MX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MX" sz="2000" dirty="0"/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endParaRPr lang="es-ES" sz="2000" kern="1200" dirty="0">
                  <a:latin typeface="+mn-l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A4F006CA-F1E5-A8C2-F19F-C1DB31FCDA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141537"/>
                <a:ext cx="10025332" cy="4351338"/>
              </a:xfrm>
              <a:prstGeom prst="rect">
                <a:avLst/>
              </a:prstGeom>
              <a:blipFill>
                <a:blip r:embed="rId2"/>
                <a:stretch>
                  <a:fillRect l="-669" t="-700" r="-91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893B039B-F981-D124-F28B-EE3A6DD50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742" y="4107030"/>
            <a:ext cx="7140516" cy="162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5619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72ED1391-EB88-221A-AE3E-2A1FDDBCC014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43232" y="2972938"/>
                <a:ext cx="10747075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s-MX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MX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MX" i="1" dirty="0" smtClean="0">
                        <a:latin typeface="Cambria Math" panose="02040503050406030204" pitchFamily="18" charset="0"/>
                      </a:rPr>
                      <m:t>):</m:t>
                    </m:r>
                  </m:oMath>
                </a14:m>
                <a:r>
                  <a:rPr lang="es-MX" dirty="0"/>
                  <a:t> Representa la distancia exacta y conocida desde el nodo inicial de partida hasta la posición actual en nuestra búsqueda.</a:t>
                </a:r>
              </a:p>
              <a:p>
                <a:endParaRPr lang="es-MX" dirty="0"/>
              </a:p>
              <a:p>
                <a14:m>
                  <m:oMath xmlns:m="http://schemas.openxmlformats.org/officeDocument/2006/math">
                    <m:r>
                      <a:rPr lang="es-MX" b="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s-MX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s-MX" i="1" dirty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s-CO" dirty="0"/>
                  <a:t> </a:t>
                </a:r>
                <a:r>
                  <a:rPr lang="es-MX" dirty="0"/>
                  <a:t>Es la "heurística" o el costo estimado desde el punto actual hasta la meta (lo que crees que te falta). Es una estimación inteligente. </a:t>
                </a:r>
              </a:p>
              <a:p>
                <a:endParaRPr lang="es-MX" dirty="0"/>
              </a:p>
              <a:p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s-MX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s-MX" b="0" i="1" dirty="0" smtClean="0">
                        <a:latin typeface="Cambria Math" panose="02040503050406030204" pitchFamily="18" charset="0"/>
                      </a:rPr>
                      <m:t>:</m:t>
                    </m:r>
                    <m:r>
                      <m:rPr>
                        <m:nor/>
                      </m:rPr>
                      <a:rPr lang="es-CO" altLang="es-CO" dirty="0"/>
                      <m:t>Es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el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costo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total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estimado</m:t>
                    </m:r>
                    <m:r>
                      <m:rPr>
                        <m:nor/>
                      </m:rPr>
                      <a:rPr lang="es-CO" altLang="es-CO" dirty="0"/>
                      <m:t>. </m:t>
                    </m:r>
                    <m:r>
                      <m:rPr>
                        <m:nor/>
                      </m:rPr>
                      <a:rPr lang="es-CO" altLang="es-CO" dirty="0"/>
                      <m:t>El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A</m:t>
                    </m:r>
                    <m:r>
                      <m:rPr>
                        <m:nor/>
                      </m:rPr>
                      <a:rPr lang="es-CO" altLang="es-CO" dirty="0"/>
                      <m:t>∗ </m:t>
                    </m:r>
                    <m:r>
                      <m:rPr>
                        <m:nor/>
                      </m:rPr>
                      <a:rPr lang="es-CO" altLang="es-CO" dirty="0"/>
                      <m:t>siempre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elige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el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nodo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con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el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valor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de</m:t>
                    </m:r>
                    <m:r>
                      <a:rPr lang="es-MX" altLang="es-CO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MX" altLang="es-CO" b="0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s-MX" altLang="es-CO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altLang="es-CO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s-MX" altLang="es-CO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m</m:t>
                    </m:r>
                    <m:r>
                      <m:rPr>
                        <m:nor/>
                      </m:rPr>
                      <a:rPr lang="es-CO" altLang="es-CO" dirty="0"/>
                      <m:t>á</m:t>
                    </m:r>
                    <m:r>
                      <m:rPr>
                        <m:nor/>
                      </m:rPr>
                      <a:rPr lang="es-CO" altLang="es-CO" dirty="0"/>
                      <m:t>s</m:t>
                    </m:r>
                    <m:r>
                      <m:rPr>
                        <m:nor/>
                      </m:rPr>
                      <a:rPr lang="es-CO" altLang="es-CO" dirty="0"/>
                      <m:t> </m:t>
                    </m:r>
                    <m:r>
                      <m:rPr>
                        <m:nor/>
                      </m:rPr>
                      <a:rPr lang="es-CO" altLang="es-CO" dirty="0"/>
                      <m:t>bajo</m:t>
                    </m:r>
                    <m:r>
                      <m:rPr>
                        <m:nor/>
                      </m:rPr>
                      <a:rPr lang="es-CO" altLang="es-CO" dirty="0"/>
                      <m:t>.</m:t>
                    </m:r>
                  </m:oMath>
                </a14:m>
                <a:endParaRPr lang="es-CO" altLang="es-CO" dirty="0"/>
              </a:p>
              <a:p>
                <a:endParaRPr lang="es-CO" alt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72ED1391-EB88-221A-AE3E-2A1FDDBCC0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43232" y="2972938"/>
                <a:ext cx="10747075" cy="4351338"/>
              </a:xfrm>
              <a:blipFill>
                <a:blip r:embed="rId2"/>
                <a:stretch>
                  <a:fillRect l="-510" t="-1543" r="-397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CEA1A989-B2DF-66C2-8D9A-26474BD00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138" y="0"/>
            <a:ext cx="7140516" cy="16210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762011E-37A9-E84A-9134-5E451227D015}"/>
                  </a:ext>
                </a:extLst>
              </p:cNvPr>
              <p:cNvSpPr txBox="1"/>
              <p:nvPr/>
            </p:nvSpPr>
            <p:spPr>
              <a:xfrm>
                <a:off x="3048719" y="1974326"/>
                <a:ext cx="609456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s-MX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1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s-MX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MX" sz="1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MX" sz="1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MX" sz="1800" dirty="0"/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C762011E-37A9-E84A-9134-5E451227D0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719" y="1974326"/>
                <a:ext cx="6094562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1561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AD9993-F52E-0F05-1240-69FA1D4A1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Componentes del algoritmo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83EA4B-027A-314A-1862-5188A55E6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884434" cy="4351338"/>
          </a:xfrm>
        </p:spPr>
        <p:txBody>
          <a:bodyPr/>
          <a:lstStyle/>
          <a:p>
            <a:r>
              <a:rPr lang="es-MX" dirty="0"/>
              <a:t>Para funcionar, el A* mantiene dos listas constantes en su "memoria de trabajo":</a:t>
            </a:r>
          </a:p>
          <a:p>
            <a:r>
              <a:rPr lang="es-MX" b="1" dirty="0"/>
              <a:t>Open </a:t>
            </a:r>
            <a:r>
              <a:rPr lang="es-MX" b="1" dirty="0" err="1"/>
              <a:t>List</a:t>
            </a:r>
            <a:r>
              <a:rPr lang="es-MX" b="1" dirty="0"/>
              <a:t> (Lista Abierta):</a:t>
            </a:r>
            <a:r>
              <a:rPr lang="es-MX" dirty="0"/>
              <a:t> Los lugares que ha descubierto pero que aún no ha explorado a fondo.</a:t>
            </a:r>
          </a:p>
          <a:p>
            <a:r>
              <a:rPr lang="es-MX" b="1" dirty="0" err="1"/>
              <a:t>Closed</a:t>
            </a:r>
            <a:r>
              <a:rPr lang="es-MX" b="1" dirty="0"/>
              <a:t> </a:t>
            </a:r>
            <a:r>
              <a:rPr lang="es-MX" b="1" dirty="0" err="1"/>
              <a:t>List</a:t>
            </a:r>
            <a:r>
              <a:rPr lang="es-MX" b="1" dirty="0"/>
              <a:t> (Lista Cerrada):</a:t>
            </a:r>
            <a:r>
              <a:rPr lang="es-MX" dirty="0"/>
              <a:t> Los lugares por los que ya pasó y evaluó, para no caminar en círculos.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3212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655D6F-A057-0C19-D299-C281DB96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</a:t>
            </a:r>
            <a:endParaRPr lang="es-CO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0A657536-E814-04E3-A5E1-0F46A91D57D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10643558" cy="40267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s-MX" dirty="0"/>
                  <a:t>Cacular la ruta más corta para llegar de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s-MX" dirty="0"/>
                  <a:t> </a:t>
                </a:r>
                <a:r>
                  <a:rPr lang="es-MX" dirty="0" err="1"/>
                  <a:t>a</a:t>
                </a:r>
                <a:r>
                  <a:rPr lang="es-MX" dirty="0"/>
                  <a:t>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s-MX" b="0" i="0" dirty="0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endParaRPr lang="es-MX" b="0" dirty="0"/>
              </a:p>
              <a:p>
                <a:pPr marL="0" indent="0">
                  <a:buNone/>
                </a:pPr>
                <a:endParaRPr lang="es-CO" dirty="0"/>
              </a:p>
              <a:p>
                <a:pPr marL="0" indent="0">
                  <a:buNone/>
                </a:pPr>
                <a:endParaRPr lang="es-CO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0A657536-E814-04E3-A5E1-0F46A91D57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10643558" cy="402670"/>
              </a:xfrm>
              <a:blipFill>
                <a:blip r:embed="rId2"/>
                <a:stretch>
                  <a:fillRect l="-630" t="-14925" b="-16418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2">
            <a:extLst>
              <a:ext uri="{FF2B5EF4-FFF2-40B4-BE49-F238E27FC236}">
                <a16:creationId xmlns:a16="http://schemas.microsoft.com/office/drawing/2014/main" id="{35B5455C-9E88-C640-14B0-0D758DD58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544" y="2545601"/>
            <a:ext cx="4431791" cy="25391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1. Distancias reales entre nodos (Costo </a:t>
            </a:r>
            <a:r>
              <a:rPr lang="es-CO" altLang="es-CO" b="1" dirty="0">
                <a:latin typeface="Google Sans Text"/>
              </a:rPr>
              <a:t>g(n))</a:t>
            </a: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: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A -&gt; B: 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A -&gt; C: 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B -&gt; D: 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C -&gt; D: 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D -&gt; E: 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B -&gt; E: 10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485A5208-F18F-26AA-DC32-5AD2607EE1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80699" y="2684100"/>
                <a:ext cx="2881110" cy="226215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CO" altLang="es-CO" sz="18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oogle Sans Text"/>
                  </a:rPr>
                  <a:t>2. Valores Heurísticos (h(n)):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CO" altLang="es-CO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485A5208-F18F-26AA-DC32-5AD2607EE1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480699" y="2684100"/>
                <a:ext cx="2881110" cy="2262158"/>
              </a:xfrm>
              <a:prstGeom prst="rect">
                <a:avLst/>
              </a:prstGeom>
              <a:blipFill>
                <a:blip r:embed="rId3"/>
                <a:stretch>
                  <a:fillRect l="-1691" t="-2965" r="-105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795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07D2C-4EAA-F538-6D87-982E1FF35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01810C-1940-7C3F-3E8C-D7B7615F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E708F2-3620-AD3B-97BD-F82820DEF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93387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8D03DD9-1AD1-9B7B-E7B3-7C81D97E0378}"/>
              </a:ext>
            </a:extLst>
          </p:cNvPr>
          <p:cNvSpPr txBox="1"/>
          <p:nvPr/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Simulated Annealing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b="1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Figure 4.7">
            <a:extLst>
              <a:ext uri="{FF2B5EF4-FFF2-40B4-BE49-F238E27FC236}">
                <a16:creationId xmlns:a16="http://schemas.microsoft.com/office/drawing/2014/main" id="{DA21BFBD-6026-E784-524F-20507188A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8" r="11786"/>
          <a:stretch>
            <a:fillRect/>
          </a:stretch>
        </p:blipFill>
        <p:spPr bwMode="auto">
          <a:xfrm>
            <a:off x="5943585" y="1110557"/>
            <a:ext cx="5183219" cy="409271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706DFE2-73BD-2D20-7773-6E1383ECEB01}"/>
              </a:ext>
            </a:extLst>
          </p:cNvPr>
          <p:cNvSpPr txBox="1"/>
          <p:nvPr/>
        </p:nvSpPr>
        <p:spPr>
          <a:xfrm>
            <a:off x="702315" y="2713499"/>
            <a:ext cx="4655490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b="0" i="0" kern="1200" dirty="0">
                <a:effectLst/>
                <a:latin typeface="+mn-lt"/>
                <a:ea typeface="+mn-ea"/>
                <a:cs typeface="+mn-cs"/>
              </a:rPr>
              <a:t>Es </a:t>
            </a:r>
            <a:r>
              <a:rPr lang="es-ES" sz="2000" kern="1200" dirty="0">
                <a:latin typeface="+mn-lt"/>
                <a:ea typeface="+mn-ea"/>
                <a:cs typeface="+mn-cs"/>
              </a:rPr>
              <a:t>un algoritmo de búsqueda </a:t>
            </a:r>
            <a:r>
              <a:rPr lang="es-ES" sz="2000" b="1" kern="1200" dirty="0">
                <a:latin typeface="+mn-lt"/>
                <a:ea typeface="+mn-ea"/>
                <a:cs typeface="+mn-cs"/>
              </a:rPr>
              <a:t>metaheurística</a:t>
            </a:r>
            <a:r>
              <a:rPr lang="es-ES" sz="2000" kern="1200" dirty="0">
                <a:latin typeface="+mn-lt"/>
                <a:ea typeface="+mn-ea"/>
                <a:cs typeface="+mn-cs"/>
              </a:rPr>
              <a:t> utilizado para resolver problemas de </a:t>
            </a:r>
            <a:r>
              <a:rPr lang="es-ES" sz="2000" b="1" kern="1200" dirty="0">
                <a:latin typeface="+mn-lt"/>
                <a:ea typeface="+mn-ea"/>
                <a:cs typeface="+mn-cs"/>
              </a:rPr>
              <a:t>optimización global</a:t>
            </a:r>
            <a:r>
              <a:rPr lang="es-ES" sz="2000" b="0" i="0" kern="1200" dirty="0">
                <a:effectLst/>
                <a:latin typeface="+mn-lt"/>
                <a:ea typeface="+mn-ea"/>
                <a:cs typeface="+mn-cs"/>
              </a:rPr>
              <a:t>. Su objetivo es encontrar una aproximación cercana al </a:t>
            </a:r>
            <a:r>
              <a:rPr lang="es-ES" sz="2000" b="1" i="0" kern="1200" dirty="0">
                <a:effectLst/>
                <a:latin typeface="+mn-lt"/>
                <a:ea typeface="+mn-ea"/>
                <a:cs typeface="+mn-cs"/>
              </a:rPr>
              <a:t>óptimo global </a:t>
            </a:r>
            <a:r>
              <a:rPr lang="es-ES" sz="2000" b="0" i="0" kern="1200" dirty="0">
                <a:effectLst/>
                <a:latin typeface="+mn-lt"/>
                <a:ea typeface="+mn-ea"/>
                <a:cs typeface="+mn-cs"/>
              </a:rPr>
              <a:t>en espacios de búsqueda extensos y complejos donde los métodos tradicionales suelen quedar atrapados en </a:t>
            </a:r>
            <a:r>
              <a:rPr lang="es-ES" sz="2000" b="1" i="0" kern="1200" dirty="0">
                <a:effectLst/>
                <a:latin typeface="+mn-lt"/>
                <a:ea typeface="+mn-ea"/>
                <a:cs typeface="+mn-cs"/>
              </a:rPr>
              <a:t>óptimos locales</a:t>
            </a:r>
            <a:r>
              <a:rPr lang="es-ES" sz="2000" b="0" i="0" kern="1200" dirty="0">
                <a:effectLst/>
                <a:latin typeface="+mn-lt"/>
                <a:ea typeface="+mn-ea"/>
                <a:cs typeface="+mn-cs"/>
              </a:rPr>
              <a:t>. </a:t>
            </a: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72268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67A6BDC-268E-30F0-41D9-7D308FD5616E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Etapa 0. </a:t>
            </a:r>
            <a:r>
              <a:rPr lang="en-US" sz="4400" b="1" dirty="0" err="1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Representación</a:t>
            </a: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4400" b="1" dirty="0" err="1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individuo</a:t>
            </a: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Imagen 3" descr="Dibujo de una persona&#10;&#10;El contenido generado por IA puede ser incorrecto.">
            <a:extLst>
              <a:ext uri="{FF2B5EF4-FFF2-40B4-BE49-F238E27FC236}">
                <a16:creationId xmlns:a16="http://schemas.microsoft.com/office/drawing/2014/main" id="{04FD964A-5EF4-54DC-2850-1356DCBFC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16" y="2344651"/>
            <a:ext cx="4052978" cy="2168697"/>
          </a:xfrm>
          <a:prstGeom prst="rect">
            <a:avLst/>
          </a:prstGeom>
          <a:noFill/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79502DD4-DBE9-B704-EBE8-874762A38259}"/>
                  </a:ext>
                </a:extLst>
              </p:cNvPr>
              <p:cNvSpPr txBox="1"/>
              <p:nvPr/>
            </p:nvSpPr>
            <p:spPr>
              <a:xfrm>
                <a:off x="5922034" y="2256946"/>
                <a:ext cx="5181600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r>
                  <a:rPr lang="es-ES" sz="2000" kern="1200" dirty="0">
                    <a:latin typeface="+mn-lt"/>
                    <a:ea typeface="+mn-ea"/>
                    <a:cs typeface="+mn-cs"/>
                  </a:rPr>
                  <a:t>Disponemos de un viajante que tiene que visitar un conjunto de ciudades (mínimo y máximo una vez)</a:t>
                </a: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endParaRPr lang="es-ES" sz="2000" kern="1200" dirty="0">
                  <a:latin typeface="+mn-lt"/>
                  <a:ea typeface="+mn-ea"/>
                  <a:cs typeface="+mn-cs"/>
                </a:endParaRPr>
              </a:p>
              <a:p>
                <a:pPr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000" b="0" i="1" kern="1200"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0 </m:t>
                      </m:r>
                      <m:d>
                        <m:dPr>
                          <m:begChr m:val="{"/>
                          <m:endChr m:val="}"/>
                          <m:ctrlPr>
                            <a:rPr lang="es-ES" sz="2000" b="0" i="1" kern="1200"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dPr>
                        <m:e>
                          <m:r>
                            <a:rPr lang="es-ES" sz="2000" b="0" i="1" kern="1200"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1,2,3,4,5,6,7,8,9,10</m:t>
                          </m:r>
                        </m:e>
                      </m:d>
                      <m:r>
                        <a:rPr lang="es-ES" sz="2000" b="0" i="1" kern="1200"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 0</m:t>
                      </m:r>
                    </m:oMath>
                  </m:oMathPara>
                </a14:m>
                <a:endParaRPr lang="es-ES" sz="2000" kern="1200" dirty="0">
                  <a:latin typeface="+mn-lt"/>
                  <a:ea typeface="+mn-ea"/>
                  <a:cs typeface="+mn-cs"/>
                </a:endParaRPr>
              </a:p>
              <a:p>
                <a:pPr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</a:pPr>
                <a:endParaRPr lang="es-ES" sz="2000" kern="1200" dirty="0">
                  <a:latin typeface="+mn-lt"/>
                  <a:ea typeface="+mn-ea"/>
                  <a:cs typeface="+mn-cs"/>
                </a:endParaRPr>
              </a:p>
              <a:p>
                <a:pPr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</a:pPr>
                <a:r>
                  <a:rPr lang="es-ES" sz="2000" kern="1200" dirty="0">
                    <a:latin typeface="+mn-lt"/>
                    <a:ea typeface="+mn-ea"/>
                    <a:cs typeface="+mn-cs"/>
                  </a:rPr>
                  <a:t>Objetivo de optimización: </a:t>
                </a: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r>
                  <a:rPr lang="es-ES" sz="2000" kern="1200" dirty="0">
                    <a:latin typeface="+mn-lt"/>
                    <a:ea typeface="+mn-ea"/>
                    <a:cs typeface="+mn-cs"/>
                  </a:rPr>
                  <a:t>Menor distancia </a:t>
                </a: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r>
                  <a:rPr lang="es-ES" sz="2000" kern="1200" dirty="0">
                    <a:latin typeface="+mn-lt"/>
                    <a:ea typeface="+mn-ea"/>
                    <a:cs typeface="+mn-cs"/>
                  </a:rPr>
                  <a:t>Menor tiempo </a:t>
                </a: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r>
                  <a:rPr lang="es-ES" sz="2000" kern="1200" dirty="0">
                    <a:latin typeface="+mn-lt"/>
                    <a:ea typeface="+mn-ea"/>
                    <a:cs typeface="+mn-cs"/>
                  </a:rPr>
                  <a:t>Menor costo </a:t>
                </a:r>
              </a:p>
              <a:p>
                <a:pPr marL="228600" indent="-228600">
                  <a:lnSpc>
                    <a:spcPct val="90000"/>
                  </a:lnSpc>
                  <a:spcBef>
                    <a:spcPts val="1000"/>
                  </a:spcBef>
                  <a:buClr>
                    <a:schemeClr val="bg2">
                      <a:lumMod val="50000"/>
                    </a:schemeClr>
                  </a:buClr>
                  <a:buFont typeface="Arial" panose="020B0604020202020204" pitchFamily="34" charset="0"/>
                  <a:buChar char="•"/>
                </a:pPr>
                <a:endParaRPr lang="es-ES" sz="2000" kern="1200" dirty="0">
                  <a:latin typeface="+mn-l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79502DD4-DBE9-B704-EBE8-874762A382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034" y="2256946"/>
                <a:ext cx="5181600" cy="4351338"/>
              </a:xfrm>
              <a:prstGeom prst="rect">
                <a:avLst/>
              </a:prstGeom>
              <a:blipFill>
                <a:blip r:embed="rId3"/>
                <a:stretch>
                  <a:fillRect l="-1176" t="-140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837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436EB4-2A0F-4504-7182-154F5E13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66A2DB1C-BB4A-341F-9409-EE3E177364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623489"/>
              </p:ext>
            </p:extLst>
          </p:nvPr>
        </p:nvGraphicFramePr>
        <p:xfrm>
          <a:off x="2032000" y="2986616"/>
          <a:ext cx="8127999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156579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733126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473833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A" sz="2800" dirty="0" err="1"/>
                        <a:t>Regresi</a:t>
                      </a:r>
                      <a:r>
                        <a:rPr lang="es-ES" sz="2800" dirty="0" err="1"/>
                        <a:t>ón</a:t>
                      </a:r>
                      <a:r>
                        <a:rPr lang="es-ES" sz="2800" dirty="0"/>
                        <a:t> lineal múltiple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8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"/>
                        <a:t>No </a:t>
                      </a:r>
                      <a:r>
                        <a:rPr lang="es-ES" dirty="0"/>
                        <a:t>incluimos todas las variables independientes a la vez y posteriormente comenzamos a minimizar la función de error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Se debe construir una matriz de correlación para todas las variables independientes e incluimos la variable independiente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Se debe enfocar en seleccionar las mejores variables independientes que puedan contribuir a la variable dependiente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0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014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FBA81-AE8A-0576-E843-0B088F9F3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17DC944-F9E7-EFFA-A8BA-AE18E4D49875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Etapa 1. Generación del </a:t>
            </a:r>
            <a:r>
              <a:rPr lang="es-CO" sz="4400" b="1" noProof="0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individuo inicial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7452A98-1492-DED8-E8FF-BFB43DD91043}"/>
              </a:ext>
            </a:extLst>
          </p:cNvPr>
          <p:cNvSpPr txBox="1"/>
          <p:nvPr/>
        </p:nvSpPr>
        <p:spPr>
          <a:xfrm>
            <a:off x="914400" y="2041285"/>
            <a:ext cx="5181600" cy="2366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Debe ser una </a:t>
            </a:r>
            <a:r>
              <a:rPr lang="es-ES" sz="2000" b="1" kern="1200" dirty="0">
                <a:latin typeface="+mn-lt"/>
                <a:ea typeface="+mn-ea"/>
                <a:cs typeface="+mn-cs"/>
              </a:rPr>
              <a:t>solución factible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De forma </a:t>
            </a:r>
            <a:r>
              <a:rPr lang="es-ES" sz="2000" b="1" dirty="0"/>
              <a:t>aleatoria</a:t>
            </a:r>
            <a:r>
              <a:rPr lang="es-ES" sz="2000" dirty="0"/>
              <a:t> en el espacio de búsqueda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De forma </a:t>
            </a:r>
            <a:r>
              <a:rPr lang="es-ES" sz="2000" b="1" kern="1200" dirty="0">
                <a:latin typeface="+mn-lt"/>
                <a:ea typeface="+mn-ea"/>
                <a:cs typeface="+mn-cs"/>
              </a:rPr>
              <a:t>inteligente</a:t>
            </a:r>
            <a:r>
              <a:rPr lang="es-ES" sz="2000" kern="1200" dirty="0">
                <a:latin typeface="+mn-lt"/>
                <a:ea typeface="+mn-ea"/>
                <a:cs typeface="+mn-cs"/>
              </a:rPr>
              <a:t>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Con base a </a:t>
            </a:r>
            <a:r>
              <a:rPr lang="es-ES" sz="2000" b="1" dirty="0"/>
              <a:t>heurísticas</a:t>
            </a:r>
            <a:r>
              <a:rPr lang="es-ES" sz="2000" dirty="0"/>
              <a:t> del dominio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Se puede </a:t>
            </a:r>
            <a:r>
              <a:rPr lang="es-ES" sz="2000" dirty="0"/>
              <a:t>utilizar cualquier otra técnica</a:t>
            </a:r>
            <a:endParaRPr lang="es-ES" sz="2000" kern="1200" dirty="0"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kern="1200" dirty="0"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81146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33B0F-7FD3-6AFE-4C11-B57B9E33E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BB981CE-73DD-72ED-60D2-13A48FB25D6D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Etapa 2. </a:t>
            </a: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Bucle de mejora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C7015B-0E4D-07E1-69E3-80FF511A1080}"/>
              </a:ext>
            </a:extLst>
          </p:cNvPr>
          <p:cNvSpPr txBox="1"/>
          <p:nvPr/>
        </p:nvSpPr>
        <p:spPr>
          <a:xfrm>
            <a:off x="914400" y="2041285"/>
            <a:ext cx="5181600" cy="2366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Generar</a:t>
            </a:r>
            <a:r>
              <a:rPr lang="es-ES" sz="2000" b="1" kern="1200" dirty="0">
                <a:latin typeface="+mn-lt"/>
                <a:ea typeface="+mn-ea"/>
                <a:cs typeface="+mn-cs"/>
              </a:rPr>
              <a:t> sucesores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Seleccionar nuevo individuo 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Se elige un individuo aleatorio con base a cierta probabilidad 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Es posible utiliza otras técnicas 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5169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7E132-6C7B-A92C-E176-E9DBB83AB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33986BF-4BB1-40AE-35D3-EFDE61F1CD7F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Etapa 2. </a:t>
            </a: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Bucle de mejora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70FB0EF-9D5E-194E-B5F2-820CD03A69A2}"/>
              </a:ext>
            </a:extLst>
          </p:cNvPr>
          <p:cNvSpPr txBox="1"/>
          <p:nvPr/>
        </p:nvSpPr>
        <p:spPr>
          <a:xfrm>
            <a:off x="914399" y="2041285"/>
            <a:ext cx="7556741" cy="3082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kern="1200" dirty="0">
                <a:latin typeface="+mn-lt"/>
                <a:ea typeface="+mn-ea"/>
                <a:cs typeface="+mn-cs"/>
              </a:rPr>
              <a:t>¿Cómo se define la función de probabilidad?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dirty="0"/>
              <a:t>Si el </a:t>
            </a:r>
            <a:r>
              <a:rPr lang="es-ES" sz="2000" b="1" dirty="0"/>
              <a:t>fitness </a:t>
            </a:r>
            <a:r>
              <a:rPr lang="es-ES" sz="2000" dirty="0"/>
              <a:t>(puntuación) del nuevo individuo mejora: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Se selecciona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dirty="0"/>
              <a:t>Si el </a:t>
            </a:r>
            <a:r>
              <a:rPr lang="es-ES" sz="2000" b="1" dirty="0"/>
              <a:t>fitness </a:t>
            </a:r>
            <a:r>
              <a:rPr lang="es-ES" sz="2000" dirty="0"/>
              <a:t>(puntuación) del nuevo individuo empeora: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Se sigue iterando hasta encontrar un individuo con mejor fitness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2382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D2CB5-2DF6-066D-69B4-A61B35468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348E00E-21BD-0B6F-1948-BDC7FAA4A0B9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Etapa 2. </a:t>
            </a: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Bucle de mejora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5271C5-BFCC-063C-96E6-773AB71C8B79}"/>
              </a:ext>
            </a:extLst>
          </p:cNvPr>
          <p:cNvSpPr txBox="1"/>
          <p:nvPr/>
        </p:nvSpPr>
        <p:spPr>
          <a:xfrm>
            <a:off x="914399" y="2041285"/>
            <a:ext cx="7556741" cy="3082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dirty="0"/>
              <a:t>Verificación condición de </a:t>
            </a:r>
            <a:r>
              <a:rPr lang="es-ES" sz="2000" b="1" dirty="0"/>
              <a:t>parada</a:t>
            </a:r>
            <a:r>
              <a:rPr lang="es-ES" sz="2000" dirty="0"/>
              <a:t>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dirty="0"/>
              <a:t>¿Continuamos o terminamos el proceso?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2000" dirty="0"/>
              <a:t>Ejemplo: Iteraciones, tiempo, fitness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3106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53837-6F14-B5FF-5F36-A2ABF8A35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59FCC50-E578-02CD-1B5F-C4B8E8FD2181}"/>
              </a:ext>
            </a:extLst>
          </p:cNvPr>
          <p:cNvSpPr txBox="1"/>
          <p:nvPr/>
        </p:nvSpPr>
        <p:spPr>
          <a:xfrm>
            <a:off x="940278" y="-6177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MX" sz="4400" b="1" dirty="0" err="1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Pseudocodigo</a:t>
            </a: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D36A40-D915-9E1A-EB7B-26EFF4E1CB70}"/>
              </a:ext>
            </a:extLst>
          </p:cNvPr>
          <p:cNvSpPr txBox="1"/>
          <p:nvPr/>
        </p:nvSpPr>
        <p:spPr>
          <a:xfrm>
            <a:off x="940278" y="1178646"/>
            <a:ext cx="8514273" cy="56793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actual         Individuo inicial 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mejor         Actual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iteración        0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terminar        False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 err="1"/>
              <a:t>while</a:t>
            </a:r>
            <a:r>
              <a:rPr lang="es-ES" sz="2000" dirty="0"/>
              <a:t> </a:t>
            </a:r>
            <a:r>
              <a:rPr lang="es-ES" sz="2000" dirty="0" err="1"/>
              <a:t>not</a:t>
            </a:r>
            <a:r>
              <a:rPr lang="es-ES" sz="2000" dirty="0"/>
              <a:t>(Terminar)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sucesor          Seleccionar sucesor (actual)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</a:t>
            </a:r>
            <a:r>
              <a:rPr lang="es-ES" sz="2000" b="1" dirty="0"/>
              <a:t>si</a:t>
            </a:r>
            <a:r>
              <a:rPr lang="es-ES" sz="2000" dirty="0"/>
              <a:t> fitness(sucesor) </a:t>
            </a:r>
            <a:r>
              <a:rPr lang="es-ES" sz="2000" b="1" dirty="0"/>
              <a:t>mejora</a:t>
            </a:r>
            <a:r>
              <a:rPr lang="es-ES" sz="2000" dirty="0"/>
              <a:t> fitness(Actual)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               actual           sucesor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               mejor           sucesor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dirty="0"/>
              <a:t>     </a:t>
            </a:r>
            <a:r>
              <a:rPr lang="es-ES" sz="2000" b="1" dirty="0"/>
              <a:t>sino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/>
              <a:t>                    </a:t>
            </a:r>
            <a:r>
              <a:rPr lang="es-ES" sz="2000" dirty="0"/>
              <a:t>actual</a:t>
            </a:r>
            <a:r>
              <a:rPr lang="es-ES" sz="2000" b="1" dirty="0"/>
              <a:t>         </a:t>
            </a:r>
            <a:r>
              <a:rPr lang="es-ES" sz="2000" dirty="0"/>
              <a:t>sucesor con probabilidad (actual, sucesor, tiempo)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endParaRPr lang="es-ES" sz="2000" b="1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/>
              <a:t>     </a:t>
            </a:r>
            <a:r>
              <a:rPr lang="es-ES" sz="2000" dirty="0"/>
              <a:t>iteración         </a:t>
            </a:r>
            <a:r>
              <a:rPr lang="es-ES" sz="2000" b="1" dirty="0"/>
              <a:t> </a:t>
            </a:r>
            <a:r>
              <a:rPr lang="es-ES" sz="2000" dirty="0"/>
              <a:t>Iteración +1 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/>
              <a:t>     </a:t>
            </a:r>
            <a:r>
              <a:rPr lang="es-ES" sz="2000" dirty="0"/>
              <a:t>terminar           convergencia (mejor, iteración, fitness )</a:t>
            </a:r>
            <a:endParaRPr lang="es-ES" sz="2000" b="1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/>
              <a:t>     </a:t>
            </a:r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r>
              <a:rPr lang="es-ES" sz="2000" b="1" dirty="0" err="1"/>
              <a:t>end</a:t>
            </a:r>
            <a:endParaRPr lang="es-ES" sz="2000" b="1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3D405762-4750-8714-A3FD-166E19B78A2E}"/>
              </a:ext>
            </a:extLst>
          </p:cNvPr>
          <p:cNvCxnSpPr>
            <a:cxnSpLocks/>
          </p:cNvCxnSpPr>
          <p:nvPr/>
        </p:nvCxnSpPr>
        <p:spPr>
          <a:xfrm>
            <a:off x="1733909" y="1380229"/>
            <a:ext cx="3364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33978474-3E03-98F4-F0BB-3F311C6B76B9}"/>
              </a:ext>
            </a:extLst>
          </p:cNvPr>
          <p:cNvCxnSpPr>
            <a:cxnSpLocks/>
          </p:cNvCxnSpPr>
          <p:nvPr/>
        </p:nvCxnSpPr>
        <p:spPr>
          <a:xfrm>
            <a:off x="1733909" y="1662025"/>
            <a:ext cx="3364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9357F72-CB3E-3170-4178-B1FA47F55B28}"/>
              </a:ext>
            </a:extLst>
          </p:cNvPr>
          <p:cNvCxnSpPr/>
          <p:nvPr/>
        </p:nvCxnSpPr>
        <p:spPr>
          <a:xfrm flipH="1">
            <a:off x="1984075" y="1906441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A283B812-DA79-1898-437C-15CD0C0F7970}"/>
              </a:ext>
            </a:extLst>
          </p:cNvPr>
          <p:cNvCxnSpPr/>
          <p:nvPr/>
        </p:nvCxnSpPr>
        <p:spPr>
          <a:xfrm flipH="1">
            <a:off x="1984075" y="2196864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A3EA0B5-CA4E-A1EB-EFBD-6CF334395DFE}"/>
              </a:ext>
            </a:extLst>
          </p:cNvPr>
          <p:cNvCxnSpPr/>
          <p:nvPr/>
        </p:nvCxnSpPr>
        <p:spPr>
          <a:xfrm flipH="1">
            <a:off x="2231366" y="3574215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2F6D8BF-333D-EDDD-7D7B-521CAFB1B612}"/>
              </a:ext>
            </a:extLst>
          </p:cNvPr>
          <p:cNvCxnSpPr/>
          <p:nvPr/>
        </p:nvCxnSpPr>
        <p:spPr>
          <a:xfrm flipH="1">
            <a:off x="2944484" y="4132056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1F38903F-09DB-BF43-86A9-521EE7B84046}"/>
              </a:ext>
            </a:extLst>
          </p:cNvPr>
          <p:cNvCxnSpPr/>
          <p:nvPr/>
        </p:nvCxnSpPr>
        <p:spPr>
          <a:xfrm flipH="1">
            <a:off x="2944484" y="4405226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47149641-A54D-930A-1AF5-1396FA86A6C8}"/>
              </a:ext>
            </a:extLst>
          </p:cNvPr>
          <p:cNvCxnSpPr/>
          <p:nvPr/>
        </p:nvCxnSpPr>
        <p:spPr>
          <a:xfrm flipH="1">
            <a:off x="2892728" y="4945815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32AB4A7B-EFD3-EEB2-C2D2-83D9D874D2B0}"/>
              </a:ext>
            </a:extLst>
          </p:cNvPr>
          <p:cNvCxnSpPr/>
          <p:nvPr/>
        </p:nvCxnSpPr>
        <p:spPr>
          <a:xfrm flipH="1">
            <a:off x="2311879" y="5503657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7DEE3685-8D41-5A3C-D37E-89F101C39604}"/>
              </a:ext>
            </a:extLst>
          </p:cNvPr>
          <p:cNvCxnSpPr/>
          <p:nvPr/>
        </p:nvCxnSpPr>
        <p:spPr>
          <a:xfrm flipH="1">
            <a:off x="2311879" y="5785453"/>
            <a:ext cx="3278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ángulo 18">
            <a:extLst>
              <a:ext uri="{FF2B5EF4-FFF2-40B4-BE49-F238E27FC236}">
                <a16:creationId xmlns:a16="http://schemas.microsoft.com/office/drawing/2014/main" id="{4C0C5815-DD5E-E41F-9659-2DAF68B05581}"/>
              </a:ext>
            </a:extLst>
          </p:cNvPr>
          <p:cNvSpPr/>
          <p:nvPr/>
        </p:nvSpPr>
        <p:spPr>
          <a:xfrm>
            <a:off x="871268" y="1135085"/>
            <a:ext cx="10138914" cy="15628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74C86B7-F2BB-B5A2-8E41-8391C53B0B09}"/>
              </a:ext>
            </a:extLst>
          </p:cNvPr>
          <p:cNvSpPr txBox="1"/>
          <p:nvPr/>
        </p:nvSpPr>
        <p:spPr>
          <a:xfrm>
            <a:off x="8573218" y="1212031"/>
            <a:ext cx="2208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FF0000"/>
                </a:solidFill>
              </a:rPr>
              <a:t>Inicialización</a:t>
            </a:r>
            <a:r>
              <a:rPr lang="es-MX" dirty="0"/>
              <a:t> </a:t>
            </a:r>
            <a:endParaRPr lang="es-CO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5CB5EED-59CA-5CB8-86CE-7AF68BCC5A13}"/>
              </a:ext>
            </a:extLst>
          </p:cNvPr>
          <p:cNvSpPr/>
          <p:nvPr/>
        </p:nvSpPr>
        <p:spPr>
          <a:xfrm>
            <a:off x="871268" y="2792795"/>
            <a:ext cx="10138914" cy="2403177"/>
          </a:xfrm>
          <a:prstGeom prst="rect">
            <a:avLst/>
          </a:prstGeom>
          <a:noFill/>
          <a:ln w="38100">
            <a:solidFill>
              <a:srgbClr val="0164A7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>
              <a:solidFill>
                <a:srgbClr val="0049AF"/>
              </a:solid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7A5F0F9-3423-8F33-208E-EACAF9197327}"/>
              </a:ext>
            </a:extLst>
          </p:cNvPr>
          <p:cNvSpPr txBox="1"/>
          <p:nvPr/>
        </p:nvSpPr>
        <p:spPr>
          <a:xfrm>
            <a:off x="8573218" y="2869742"/>
            <a:ext cx="2208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49AF"/>
                </a:solidFill>
              </a:rPr>
              <a:t>Bucle de mejora </a:t>
            </a:r>
            <a:endParaRPr lang="es-CO" dirty="0">
              <a:solidFill>
                <a:srgbClr val="0049AF"/>
              </a:solidFill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98C36F17-BEC7-3886-D604-FBDD51C056FD}"/>
              </a:ext>
            </a:extLst>
          </p:cNvPr>
          <p:cNvSpPr/>
          <p:nvPr/>
        </p:nvSpPr>
        <p:spPr>
          <a:xfrm>
            <a:off x="871268" y="5322495"/>
            <a:ext cx="10138914" cy="1095557"/>
          </a:xfrm>
          <a:prstGeom prst="rect">
            <a:avLst/>
          </a:prstGeom>
          <a:noFill/>
          <a:ln w="38100">
            <a:solidFill>
              <a:srgbClr val="039455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>
              <a:solidFill>
                <a:srgbClr val="0049AF"/>
              </a:solidFill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E157C3D-6634-38BF-C8D0-96F8E8000280}"/>
              </a:ext>
            </a:extLst>
          </p:cNvPr>
          <p:cNvSpPr txBox="1"/>
          <p:nvPr/>
        </p:nvSpPr>
        <p:spPr>
          <a:xfrm>
            <a:off x="8573218" y="5399442"/>
            <a:ext cx="2208363" cy="369332"/>
          </a:xfrm>
          <a:prstGeom prst="rect">
            <a:avLst/>
          </a:prstGeom>
          <a:noFill/>
          <a:ln>
            <a:solidFill>
              <a:srgbClr val="039455"/>
            </a:solidFill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39455"/>
                </a:solidFill>
              </a:rPr>
              <a:t>Convergencia</a:t>
            </a:r>
            <a:r>
              <a:rPr lang="es-MX" dirty="0">
                <a:solidFill>
                  <a:srgbClr val="0049AF"/>
                </a:solidFill>
              </a:rPr>
              <a:t> </a:t>
            </a:r>
            <a:endParaRPr lang="es-CO" dirty="0">
              <a:solidFill>
                <a:srgbClr val="0049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784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3" grpId="0" animBg="1"/>
      <p:bldP spid="24" grpId="0"/>
      <p:bldP spid="25" grpId="0" animBg="1"/>
      <p:bldP spid="2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7A33C-B37F-6602-D68B-6F238C8A2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DEFDBF-D214-2CB7-D57C-A2EE19F7C0BE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En general: 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68423E-3C21-0965-96B0-26764FD81FFF}"/>
              </a:ext>
            </a:extLst>
          </p:cNvPr>
          <p:cNvSpPr txBox="1"/>
          <p:nvPr/>
        </p:nvSpPr>
        <p:spPr>
          <a:xfrm>
            <a:off x="914399" y="2041285"/>
            <a:ext cx="7556741" cy="3082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Flexible para resolver problemas de optimización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Múltiples puntos de decisión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Fácil implementación 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s-ES" sz="2000" dirty="0"/>
              <a:t>Difícil de ajustar 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01713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1515D-11B7-7382-1962-5D70F991F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1DA6351-34ED-F0DC-211E-A6DD28731719}"/>
              </a:ext>
            </a:extLst>
          </p:cNvPr>
          <p:cNvSpPr txBox="1"/>
          <p:nvPr/>
        </p:nvSpPr>
        <p:spPr>
          <a:xfrm>
            <a:off x="4622014" y="2103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MX" sz="4400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Código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6D816B9-54C6-D564-60B2-A96365A3C467}"/>
              </a:ext>
            </a:extLst>
          </p:cNvPr>
          <p:cNvSpPr txBox="1"/>
          <p:nvPr/>
        </p:nvSpPr>
        <p:spPr>
          <a:xfrm>
            <a:off x="914399" y="2041285"/>
            <a:ext cx="7556741" cy="3082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s-ES" sz="2000" dirty="0"/>
          </a:p>
          <a:p>
            <a:pPr lvl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dirty="0"/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2000" kern="1200" dirty="0">
              <a:latin typeface="+mn-lt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B6347D6-88AB-86F7-3694-EF50B5994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9115" y="3582688"/>
                <a:ext cx="6552115" cy="3693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CO" altLang="es-CO" sz="1800" b="0" i="0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Vamos a buscar el valor de </a:t>
                </a:r>
                <a14:m>
                  <m:oMath xmlns:m="http://schemas.openxmlformats.org/officeDocument/2006/math">
                    <m:r>
                      <a:rPr lang="es-CO" altLang="es-CO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0" lang="es-CO" altLang="es-CO" sz="1800" b="0" i="0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 que minimiza la función </a:t>
                </a:r>
                <a14:m>
                  <m:oMath xmlns:m="http://schemas.openxmlformats.org/officeDocument/2006/math">
                    <m:r>
                      <a:rPr kumimoji="0" lang="es-MX" altLang="es-CO" sz="1800" b="0" i="1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kumimoji="0" lang="es-MX" altLang="es-CO" sz="1800" b="0" i="1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es-MX" altLang="es-CO" sz="1800" b="0" i="1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kumimoji="0" lang="es-MX" altLang="es-CO" sz="1800" b="0" i="1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kumimoji="0" lang="es-MX" altLang="es-CO" sz="1800" b="0" i="1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0" lang="es-MX" altLang="es-CO" sz="1800" b="0" i="1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0" lang="es-MX" altLang="es-CO" sz="1800" b="0" i="1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s-CO" altLang="es-CO" sz="1800" b="0" i="0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Rectangle 1">
                <a:extLst>
                  <a:ext uri="{FF2B5EF4-FFF2-40B4-BE49-F238E27FC236}">
                    <a16:creationId xmlns:a16="http://schemas.microsoft.com/office/drawing/2014/main" id="{0B6347D6-88AB-86F7-3694-EF50B5994A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59115" y="3582688"/>
                <a:ext cx="6552115" cy="369332"/>
              </a:xfrm>
              <a:prstGeom prst="rect">
                <a:avLst/>
              </a:prstGeom>
              <a:blipFill>
                <a:blip r:embed="rId2"/>
                <a:stretch>
                  <a:fillRect l="-744" t="-10000" b="-2666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75059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0C253F-ECE4-00ED-172E-693091313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3A6BA5-BBF2-2BF0-2907-DEBE764387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D213C5-3383-DD82-6A32-E4C8C78558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70532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A8594-5D58-9216-F779-89F476FA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ACAC2-F781-0B40-0780-7D4E5ECA6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4DDF32A-5EC3-EEC1-E0E1-C628933595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3827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428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8DC31-AF26-961C-FD77-FCC21825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8BA3F255-C78C-BADE-F75F-EECA7E91BB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422713"/>
              </p:ext>
            </p:extLst>
          </p:nvPr>
        </p:nvGraphicFramePr>
        <p:xfrm>
          <a:off x="2032000" y="2986616"/>
          <a:ext cx="8127999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156579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733126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473833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A" sz="2800" dirty="0" err="1"/>
                        <a:t>Regresi</a:t>
                      </a:r>
                      <a:r>
                        <a:rPr lang="es-ES" sz="2800" dirty="0" err="1"/>
                        <a:t>ón</a:t>
                      </a:r>
                      <a:r>
                        <a:rPr lang="es-ES" sz="2800" dirty="0"/>
                        <a:t> lineal múltiple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8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" dirty="0"/>
                        <a:t>Agregar más variables independientes no significa que la regresión sea mejor u ofrece mejores predicciones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Agregar más variables independientes puede empeorar las cosas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Cuando se </a:t>
                      </a:r>
                      <a:r>
                        <a:rPr lang="es-ES"/>
                        <a:t>agregan más </a:t>
                      </a:r>
                      <a:r>
                        <a:rPr lang="es-ES" dirty="0"/>
                        <a:t>variables independientes, se crean </a:t>
                      </a:r>
                      <a:r>
                        <a:rPr lang="es-ES"/>
                        <a:t>relaciones entre ellas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30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9282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3A51E-F222-D389-0089-C6BD2DD1C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6B44904F-7640-FFFC-F7ED-813DC412E4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9159"/>
              </p:ext>
            </p:extLst>
          </p:nvPr>
        </p:nvGraphicFramePr>
        <p:xfrm>
          <a:off x="2630577" y="486751"/>
          <a:ext cx="6368850" cy="5233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convenio vigente con el SENA?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Son muy rigurosos con ciencias básicas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  <a:tr h="78500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Se basa en su modelo de ciclos propedéuticos: Técnico, Tecnólogo, Profesional.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409307"/>
                  </a:ext>
                </a:extLst>
              </a:tr>
              <a:tr h="871268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Si. Realizan un proceso de validación más personalizado por contenidos programáticos </a:t>
                      </a:r>
                      <a:endParaRPr lang="es-CO" sz="1400" dirty="0"/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375828"/>
                  </a:ext>
                </a:extLst>
              </a:tr>
              <a:tr h="81951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Realiza un proceso de </a:t>
                      </a:r>
                    </a:p>
                    <a:p>
                      <a:pPr algn="ctr"/>
                      <a:r>
                        <a:rPr lang="es-MX" sz="1400" dirty="0"/>
                        <a:t>homologación mediante resultados de aprendizaje </a:t>
                      </a:r>
                      <a:endParaRPr lang="es-CO" sz="1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2088994"/>
                  </a:ext>
                </a:extLst>
              </a:tr>
              <a:tr h="91440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Si. Realiza un proceso de reconocimiento por transferencia </a:t>
                      </a:r>
                      <a:endParaRPr lang="es-CO" sz="1400" dirty="0"/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8612490"/>
                  </a:ext>
                </a:extLst>
              </a:tr>
            </a:tbl>
          </a:graphicData>
        </a:graphic>
      </p:graphicFrame>
      <p:pic>
        <p:nvPicPr>
          <p:cNvPr id="2050" name="Picture 2" descr="Universidad Central | Universidad Central">
            <a:extLst>
              <a:ext uri="{FF2B5EF4-FFF2-40B4-BE49-F238E27FC236}">
                <a16:creationId xmlns:a16="http://schemas.microsoft.com/office/drawing/2014/main" id="{4277AC98-98D6-1666-AA4D-FB3703986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166" y="1163523"/>
            <a:ext cx="2778604" cy="8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escubre tu futuro: Programas de Pregrados en la San Mateo.">
            <a:extLst>
              <a:ext uri="{FF2B5EF4-FFF2-40B4-BE49-F238E27FC236}">
                <a16:creationId xmlns:a16="http://schemas.microsoft.com/office/drawing/2014/main" id="{E221756C-F37C-FA6D-A3C1-685BDA6D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372" y="2153257"/>
            <a:ext cx="1971670" cy="69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xtensión y vinculación con el medio | Universidad de La Salle">
            <a:extLst>
              <a:ext uri="{FF2B5EF4-FFF2-40B4-BE49-F238E27FC236}">
                <a16:creationId xmlns:a16="http://schemas.microsoft.com/office/drawing/2014/main" id="{F7D54D72-3EE3-B5D6-DB9C-1605A93D6E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46" b="14216"/>
          <a:stretch>
            <a:fillRect/>
          </a:stretch>
        </p:blipFill>
        <p:spPr bwMode="auto">
          <a:xfrm>
            <a:off x="3328372" y="3136702"/>
            <a:ext cx="2149433" cy="58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Universitaria Agustiniana - Uniagustiniana">
            <a:extLst>
              <a:ext uri="{FF2B5EF4-FFF2-40B4-BE49-F238E27FC236}">
                <a16:creationId xmlns:a16="http://schemas.microsoft.com/office/drawing/2014/main" id="{992A8FA5-C050-2D4F-459B-E0336DCCE4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7" b="35962"/>
          <a:stretch>
            <a:fillRect/>
          </a:stretch>
        </p:blipFill>
        <p:spPr bwMode="auto">
          <a:xfrm>
            <a:off x="3085942" y="3979663"/>
            <a:ext cx="2634292" cy="75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Universidad Piloto de Colombia">
            <a:extLst>
              <a:ext uri="{FF2B5EF4-FFF2-40B4-BE49-F238E27FC236}">
                <a16:creationId xmlns:a16="http://schemas.microsoft.com/office/drawing/2014/main" id="{1955E048-759B-CEFD-C4BF-72E96CDC0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6" b="36143"/>
          <a:stretch>
            <a:fillRect/>
          </a:stretch>
        </p:blipFill>
        <p:spPr bwMode="auto">
          <a:xfrm>
            <a:off x="3166788" y="4890974"/>
            <a:ext cx="2472600" cy="67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1589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2C557244-98AC-CE05-4832-2668B940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81" y="637397"/>
            <a:ext cx="9288594" cy="541834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D64EF4B-E61B-628E-054C-A3E604290051}"/>
              </a:ext>
            </a:extLst>
          </p:cNvPr>
          <p:cNvSpPr txBox="1"/>
          <p:nvPr/>
        </p:nvSpPr>
        <p:spPr>
          <a:xfrm>
            <a:off x="9696090" y="1693918"/>
            <a:ext cx="2139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Los estudiantes ingresan a 4, 5 o 6 semestre </a:t>
            </a:r>
            <a:br>
              <a:rPr lang="es-MX" dirty="0"/>
            </a:br>
            <a:br>
              <a:rPr lang="es-MX" dirty="0"/>
            </a:br>
            <a:br>
              <a:rPr lang="es-MX" dirty="0"/>
            </a:br>
            <a:br>
              <a:rPr lang="es-MX" dirty="0"/>
            </a:br>
            <a:r>
              <a:rPr lang="es-MX" dirty="0"/>
              <a:t>Todas las Universidades homologan las practicas del SENA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47655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CC742978-3AEE-5859-7F77-953698B00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757" y="427007"/>
            <a:ext cx="9363974" cy="576244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464A0C1-E0EE-5819-1E42-EE06A765894C}"/>
              </a:ext>
            </a:extLst>
          </p:cNvPr>
          <p:cNvSpPr txBox="1"/>
          <p:nvPr/>
        </p:nvSpPr>
        <p:spPr>
          <a:xfrm>
            <a:off x="10051931" y="2690336"/>
            <a:ext cx="16368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dirty="0"/>
              <a:t>Todas las </a:t>
            </a:r>
            <a:br>
              <a:rPr lang="es-MX" dirty="0"/>
            </a:br>
            <a:r>
              <a:rPr lang="es-MX" dirty="0"/>
              <a:t>universidades ofrecen flexibilidad horaria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298609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EEB5D56-C5B1-4DFD-CB47-5568C8D35B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449463"/>
              </p:ext>
            </p:extLst>
          </p:nvPr>
        </p:nvGraphicFramePr>
        <p:xfrm>
          <a:off x="2630577" y="486751"/>
          <a:ext cx="6368850" cy="5707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¿Reconocen experiencia laboral por créditos?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Hasta un 20% de los créditos bajo el modelo RAP (Reconocimiento de aprendizajes previos)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  <a:tr h="78500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Suele ser más inmediato con empresas afiliadas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409307"/>
                  </a:ext>
                </a:extLst>
              </a:tr>
              <a:tr h="871268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Si, mediante un proceso de certificación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375828"/>
                  </a:ext>
                </a:extLst>
              </a:tr>
              <a:tr h="72461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Si. Mediante un proceso de competencias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2088994"/>
                  </a:ext>
                </a:extLst>
              </a:tr>
              <a:tr h="91440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Exámenes de suficiencia o validación por competencias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8612490"/>
                  </a:ext>
                </a:extLst>
              </a:tr>
              <a:tr h="76775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Experiencia certificable de mínimo 2 años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425179"/>
                  </a:ext>
                </a:extLst>
              </a:tr>
            </a:tbl>
          </a:graphicData>
        </a:graphic>
      </p:graphicFrame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FDF87A24-DCEF-7E34-B442-A75E9D983F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530" b="16696"/>
          <a:stretch>
            <a:fillRect/>
          </a:stretch>
        </p:blipFill>
        <p:spPr>
          <a:xfrm>
            <a:off x="3609556" y="1216323"/>
            <a:ext cx="1291686" cy="785005"/>
          </a:xfrm>
          <a:prstGeom prst="rect">
            <a:avLst/>
          </a:prstGeom>
        </p:spPr>
      </p:pic>
      <p:pic>
        <p:nvPicPr>
          <p:cNvPr id="4" name="Imagen 3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8DF5FFE9-BD34-3F52-A281-24DD3A816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468" y="2214675"/>
            <a:ext cx="3022534" cy="657922"/>
          </a:xfrm>
          <a:prstGeom prst="rect">
            <a:avLst/>
          </a:prstGeom>
        </p:spPr>
      </p:pic>
      <p:pic>
        <p:nvPicPr>
          <p:cNvPr id="5" name="Imagen 4" descr="Un dibujo con letras&#10;&#10;El contenido generado por IA puede ser incorrecto.">
            <a:extLst>
              <a:ext uri="{FF2B5EF4-FFF2-40B4-BE49-F238E27FC236}">
                <a16:creationId xmlns:a16="http://schemas.microsoft.com/office/drawing/2014/main" id="{CEC854F0-7C50-757B-01A3-5BE734629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915" y="3001917"/>
            <a:ext cx="2371640" cy="698889"/>
          </a:xfrm>
          <a:prstGeom prst="rect">
            <a:avLst/>
          </a:prstGeom>
        </p:spPr>
      </p:pic>
      <p:pic>
        <p:nvPicPr>
          <p:cNvPr id="6" name="Imagen 5" descr="Logotipo&#10;&#10;El contenido generado por IA puede ser incorrecto.">
            <a:extLst>
              <a:ext uri="{FF2B5EF4-FFF2-40B4-BE49-F238E27FC236}">
                <a16:creationId xmlns:a16="http://schemas.microsoft.com/office/drawing/2014/main" id="{6903D793-7625-748D-23FF-3461B98AC7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1291" y="3897878"/>
            <a:ext cx="2924887" cy="475294"/>
          </a:xfrm>
          <a:prstGeom prst="rect">
            <a:avLst/>
          </a:prstGeom>
        </p:spPr>
      </p:pic>
      <p:pic>
        <p:nvPicPr>
          <p:cNvPr id="7" name="Imagen 6" descr="Imagen que contiene firmar, botella, alimentos, computadora&#10;&#10;El contenido generado por IA puede ser incorrecto.">
            <a:extLst>
              <a:ext uri="{FF2B5EF4-FFF2-40B4-BE49-F238E27FC236}">
                <a16:creationId xmlns:a16="http://schemas.microsoft.com/office/drawing/2014/main" id="{BF798F7B-4D65-CEAD-F1CA-63A8B09F75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8372" y="4570244"/>
            <a:ext cx="1683576" cy="757318"/>
          </a:xfrm>
          <a:prstGeom prst="rect">
            <a:avLst/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61CFFCE6-7119-3A34-79D4-20F2CF45A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291" y="5424324"/>
            <a:ext cx="2924355" cy="8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8311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189CF08-F2C1-1AF7-646E-A881AF5FC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389342"/>
              </p:ext>
            </p:extLst>
          </p:nvPr>
        </p:nvGraphicFramePr>
        <p:xfrm>
          <a:off x="2630577" y="486751"/>
          <a:ext cx="6368850" cy="5213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¿Reconocen experiencia laboral por créditos?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Certificación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  <a:tr h="78500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Certificación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409307"/>
                  </a:ext>
                </a:extLst>
              </a:tr>
              <a:tr h="871268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Si. bajo el modelo RAP. Examen de suficiencia o validación de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competencias</a:t>
                      </a:r>
                      <a:endParaRPr lang="es-CO" sz="1400" dirty="0"/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375828"/>
                  </a:ext>
                </a:extLst>
              </a:tr>
              <a:tr h="924752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el modelo RAP. Certificación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2088994"/>
                  </a:ext>
                </a:extLst>
              </a:tr>
              <a:tr h="91440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Bajo examen de suficiencia 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8612490"/>
                  </a:ext>
                </a:extLst>
              </a:tr>
            </a:tbl>
          </a:graphicData>
        </a:graphic>
      </p:graphicFrame>
      <p:pic>
        <p:nvPicPr>
          <p:cNvPr id="4" name="Picture 2" descr="Universidad Central | Universidad Central">
            <a:extLst>
              <a:ext uri="{FF2B5EF4-FFF2-40B4-BE49-F238E27FC236}">
                <a16:creationId xmlns:a16="http://schemas.microsoft.com/office/drawing/2014/main" id="{253A74FF-3D89-339C-3E74-117FBF9D1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166" y="1163523"/>
            <a:ext cx="2778604" cy="8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Descubre tu futuro: Programas de Pregrados en la San Mateo.">
            <a:extLst>
              <a:ext uri="{FF2B5EF4-FFF2-40B4-BE49-F238E27FC236}">
                <a16:creationId xmlns:a16="http://schemas.microsoft.com/office/drawing/2014/main" id="{767B25F6-B32D-A53A-A7AE-924744FDE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372" y="2153257"/>
            <a:ext cx="1971670" cy="69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Extensión y vinculación con el medio | Universidad de La Salle">
            <a:extLst>
              <a:ext uri="{FF2B5EF4-FFF2-40B4-BE49-F238E27FC236}">
                <a16:creationId xmlns:a16="http://schemas.microsoft.com/office/drawing/2014/main" id="{DB9D1418-5425-477B-7476-E99C529369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46" b="14216"/>
          <a:stretch>
            <a:fillRect/>
          </a:stretch>
        </p:blipFill>
        <p:spPr bwMode="auto">
          <a:xfrm>
            <a:off x="3239490" y="3079201"/>
            <a:ext cx="2149433" cy="58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Universitaria Agustiniana - Uniagustiniana">
            <a:extLst>
              <a:ext uri="{FF2B5EF4-FFF2-40B4-BE49-F238E27FC236}">
                <a16:creationId xmlns:a16="http://schemas.microsoft.com/office/drawing/2014/main" id="{CCB930B8-8022-0946-E028-862BDC341B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7" b="35962"/>
          <a:stretch>
            <a:fillRect/>
          </a:stretch>
        </p:blipFill>
        <p:spPr bwMode="auto">
          <a:xfrm>
            <a:off x="2986322" y="3857273"/>
            <a:ext cx="2634292" cy="75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Universidad Piloto de Colombia">
            <a:extLst>
              <a:ext uri="{FF2B5EF4-FFF2-40B4-BE49-F238E27FC236}">
                <a16:creationId xmlns:a16="http://schemas.microsoft.com/office/drawing/2014/main" id="{51BE8938-1A1B-9561-E0B8-BC8BE6EE56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6" b="36143"/>
          <a:stretch>
            <a:fillRect/>
          </a:stretch>
        </p:blipFill>
        <p:spPr bwMode="auto">
          <a:xfrm>
            <a:off x="3077906" y="4856992"/>
            <a:ext cx="2472600" cy="67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8486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3CD6A55-E58C-1DEE-271C-1D99FB988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390729"/>
              </p:ext>
            </p:extLst>
          </p:nvPr>
        </p:nvGraphicFramePr>
        <p:xfrm>
          <a:off x="2630577" y="486751"/>
          <a:ext cx="6368850" cy="3935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El reconocimiento de saberes previos </a:t>
                      </a:r>
                    </a:p>
                    <a:p>
                      <a:pPr algn="ctr"/>
                      <a:r>
                        <a:rPr lang="es-MX" sz="1400" dirty="0"/>
                        <a:t>se realiza por proceso de homologación</a:t>
                      </a:r>
                      <a:br>
                        <a:rPr lang="es-MX" sz="1400" dirty="0"/>
                      </a:br>
                      <a:br>
                        <a:rPr lang="es-MX" sz="1400" dirty="0"/>
                      </a:br>
                      <a:r>
                        <a:rPr lang="es-MX" sz="1400" dirty="0"/>
                        <a:t>Se debe tener los siguientes documentos 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Certificado de notas</a:t>
                      </a:r>
                    </a:p>
                    <a:p>
                      <a:pPr algn="l"/>
                      <a:r>
                        <a:rPr lang="es-MX" sz="1400" dirty="0"/>
                        <a:t>- Contenido programático</a:t>
                      </a:r>
                    </a:p>
                    <a:p>
                      <a:pPr algn="l"/>
                      <a:r>
                        <a:rPr lang="es-MX" sz="1400" dirty="0"/>
                        <a:t>- Título </a:t>
                      </a:r>
                    </a:p>
                    <a:p>
                      <a:pPr algn="l"/>
                      <a:r>
                        <a:rPr lang="es-MX" sz="1400" dirty="0"/>
                        <a:t>- Certificado de buena conducta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Tiempo de respuesta: 15 a 18 días hábiles.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Costo $ 202.300</a:t>
                      </a:r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</a:tbl>
          </a:graphicData>
        </a:graphic>
      </p:graphicFrame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8D60F5F0-A354-701A-08A6-8972CC75E8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530" b="16696"/>
          <a:stretch>
            <a:fillRect/>
          </a:stretch>
        </p:blipFill>
        <p:spPr>
          <a:xfrm>
            <a:off x="3338714" y="2009842"/>
            <a:ext cx="2015715" cy="122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04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4ABCB038-A6DA-0C2E-1652-FD9DA7924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909044"/>
              </p:ext>
            </p:extLst>
          </p:nvPr>
        </p:nvGraphicFramePr>
        <p:xfrm>
          <a:off x="2621950" y="993859"/>
          <a:ext cx="6368850" cy="24416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El reconocimiento de saberes previos </a:t>
                      </a:r>
                    </a:p>
                    <a:p>
                      <a:pPr algn="ctr"/>
                      <a:r>
                        <a:rPr lang="es-MX" sz="1400" dirty="0"/>
                        <a:t>se realiza por proceso de homologación</a:t>
                      </a:r>
                    </a:p>
                    <a:p>
                      <a:pPr algn="ctr"/>
                      <a:endParaRPr lang="es-CO" sz="1400" dirty="0"/>
                    </a:p>
                    <a:p>
                      <a:pPr algn="l"/>
                      <a:r>
                        <a:rPr lang="es-MX" sz="1400" dirty="0"/>
                        <a:t>Se realizará verificación de los módulos o materias cursadas en dicha Institución</a:t>
                      </a:r>
                    </a:p>
                    <a:p>
                      <a:pPr algn="l"/>
                      <a:r>
                        <a:rPr lang="es-MX" sz="1400" dirty="0"/>
                        <a:t>versus los módulos de los planes de estudio de la </a:t>
                      </a:r>
                      <a:r>
                        <a:rPr lang="es-MX" sz="1400" dirty="0" err="1"/>
                        <a:t>Unicompensar</a:t>
                      </a:r>
                      <a:r>
                        <a:rPr lang="es-MX" sz="1400" dirty="0"/>
                        <a:t>. </a:t>
                      </a:r>
                      <a:endParaRPr lang="es-CO" sz="1400" dirty="0"/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</a:tbl>
          </a:graphicData>
        </a:graphic>
      </p:graphicFrame>
      <p:pic>
        <p:nvPicPr>
          <p:cNvPr id="5" name="Imagen 4" descr="Imagen que contiene Icono&#10;&#10;El contenido generado por IA puede ser incorrecto.">
            <a:extLst>
              <a:ext uri="{FF2B5EF4-FFF2-40B4-BE49-F238E27FC236}">
                <a16:creationId xmlns:a16="http://schemas.microsoft.com/office/drawing/2014/main" id="{2BC96917-8092-DCC3-1020-ABE17B6B5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517" y="2214674"/>
            <a:ext cx="3022534" cy="65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2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55830E0-B948-3F4A-F9A6-3850C5B527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9815624"/>
              </p:ext>
            </p:extLst>
          </p:nvPr>
        </p:nvGraphicFramePr>
        <p:xfrm>
          <a:off x="2699589" y="426367"/>
          <a:ext cx="6368850" cy="58553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400" dirty="0"/>
                        <a:t>Si. Se requiere sabana de notas, contenido programático, diploma y haberlo culminado en un periodo menor a 7 años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El reconocimiento por homologación debe cumplir con los siguientes requisitos: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Que, en el curso o asignatura, se haya obtenido nota mínima aprobatoria de tres punto cero (3.0) o su equivalente en el programa de origen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Que el número de créditos académicos, o su equivalente en horas, del curso o asignatura desarrollado sea igual o superior al que se homologa en la Iberoamericana.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Que el contenido del curso desarrollado sea equivalente por lo menos al 70 % del contenido del curso que se homologa en la Iberoamericana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</a:tbl>
          </a:graphicData>
        </a:graphic>
      </p:graphicFrame>
      <p:pic>
        <p:nvPicPr>
          <p:cNvPr id="5" name="Imagen 4" descr="Un dibujo con letras&#10;&#10;El contenido generado por IA puede ser incorrecto.">
            <a:extLst>
              <a:ext uri="{FF2B5EF4-FFF2-40B4-BE49-F238E27FC236}">
                <a16:creationId xmlns:a16="http://schemas.microsoft.com/office/drawing/2014/main" id="{4BCDEB9E-C394-16E6-86B2-A2435A805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409" y="2932905"/>
            <a:ext cx="2371640" cy="69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4973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6AB56364-CBAA-0D8D-5683-33B0F5241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817453"/>
              </p:ext>
            </p:extLst>
          </p:nvPr>
        </p:nvGraphicFramePr>
        <p:xfrm>
          <a:off x="2699589" y="426367"/>
          <a:ext cx="6368850" cy="53067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400" dirty="0"/>
                        <a:t>Si. Se realiza un estudio de homologación por un costo de $94.000 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Se requiere sabana de notas y </a:t>
                      </a:r>
                    </a:p>
                    <a:p>
                      <a:pPr algn="l"/>
                      <a:r>
                        <a:rPr lang="es-MX" sz="1400" dirty="0"/>
                        <a:t>certificado de contenidos programáticos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Máximo 3 semestres de homologación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s-CO" sz="1400" dirty="0"/>
                    </a:p>
                    <a:p>
                      <a:pPr algn="l"/>
                      <a:r>
                        <a:rPr lang="es-MX" sz="1400" dirty="0"/>
                        <a:t>Si. Realiza homologaciones por créditos  académicos, no por asignaturas</a:t>
                      </a:r>
                      <a:br>
                        <a:rPr lang="es-MX" sz="1400" dirty="0"/>
                      </a:br>
                      <a:endParaRPr lang="es-MX" sz="14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s-MX" sz="1400" dirty="0"/>
                        <a:t>- Se homologan asignaturas si los contenidos temáticos son iguales, similares o a fines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s-MX" sz="14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s-MX" sz="1400" dirty="0"/>
                        <a:t>- Se aceptan homologaciones de asignaturas cuando la intensidad horaria o créditos académicos sean iguales o superiores a los de las asignaturas o módulos que se vayan a homologar. </a:t>
                      </a:r>
                      <a:endParaRPr lang="es-CO" sz="1400" dirty="0"/>
                    </a:p>
                    <a:p>
                      <a:pPr algn="l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41818"/>
                  </a:ext>
                </a:extLst>
              </a:tr>
            </a:tbl>
          </a:graphicData>
        </a:graphic>
      </p:graphicFrame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7498009D-00C9-B89D-8CB1-276A4D6D4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974" y="1540501"/>
            <a:ext cx="2924887" cy="475294"/>
          </a:xfrm>
          <a:prstGeom prst="rect">
            <a:avLst/>
          </a:prstGeom>
        </p:spPr>
      </p:pic>
      <p:pic>
        <p:nvPicPr>
          <p:cNvPr id="4" name="Imagen 3" descr="Imagen que contiene firmar, botella, alimentos, computadora&#10;&#10;El contenido generado por IA puede ser incorrecto.">
            <a:extLst>
              <a:ext uri="{FF2B5EF4-FFF2-40B4-BE49-F238E27FC236}">
                <a16:creationId xmlns:a16="http://schemas.microsoft.com/office/drawing/2014/main" id="{472EDB9B-DA72-508C-5D59-FA3761D7E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629" y="3459889"/>
            <a:ext cx="1683576" cy="75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278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5BCEF273-BA8F-0F38-A2C4-5EE11BB51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521703"/>
              </p:ext>
            </p:extLst>
          </p:nvPr>
        </p:nvGraphicFramePr>
        <p:xfrm>
          <a:off x="2647829" y="463822"/>
          <a:ext cx="6368850" cy="59086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81845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20213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400" dirty="0"/>
                        <a:t>No. El técnico laboral de otras instituciones no se homologa. 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El técnico profesional proveniente del SENA si se homologa y el estudiante ingresa a 5 semestre. 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375828"/>
                  </a:ext>
                </a:extLst>
              </a:tr>
              <a:tr h="120213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400" dirty="0"/>
                        <a:t>El reconocimiento de saberes previos </a:t>
                      </a:r>
                    </a:p>
                    <a:p>
                      <a:pPr algn="l"/>
                      <a:r>
                        <a:rPr lang="es-MX" sz="1400" dirty="0"/>
                        <a:t>se realiza por proceso de homologación.  </a:t>
                      </a:r>
                      <a:br>
                        <a:rPr lang="es-MX" sz="1400" dirty="0"/>
                      </a:br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El Comité de Carrera evaluará, en cada caso, si las asignaturas a homologar son similares a las que ofrece el plan de estudios del programa, teniendo en cuenta su contenido, intensidad, créditos, competencias, métodos y dispositivos pedagógicos. </a:t>
                      </a:r>
                      <a:br>
                        <a:rPr lang="es-MX" sz="1400" dirty="0"/>
                      </a:br>
                      <a:endParaRPr lang="es-MX" sz="14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s-MX" sz="1400" dirty="0"/>
                        <a:t>Se podría considerar pruebas de conocimiento, dependiendo del programa</a:t>
                      </a:r>
                      <a:endParaRPr lang="es-CO" sz="1400" dirty="0"/>
                    </a:p>
                    <a:p>
                      <a:pPr algn="l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445060"/>
                  </a:ext>
                </a:extLst>
              </a:tr>
            </a:tbl>
          </a:graphicData>
        </a:graphic>
      </p:graphicFrame>
      <p:pic>
        <p:nvPicPr>
          <p:cNvPr id="8" name="Picture 6">
            <a:extLst>
              <a:ext uri="{FF2B5EF4-FFF2-40B4-BE49-F238E27FC236}">
                <a16:creationId xmlns:a16="http://schemas.microsoft.com/office/drawing/2014/main" id="{69F34EC5-B82E-7E69-949E-E713CDDCA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589" y="1239436"/>
            <a:ext cx="2924355" cy="8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Universidad Central | Universidad Central">
            <a:extLst>
              <a:ext uri="{FF2B5EF4-FFF2-40B4-BE49-F238E27FC236}">
                <a16:creationId xmlns:a16="http://schemas.microsoft.com/office/drawing/2014/main" id="{2AC9DB75-C2AF-649B-6E17-E18885902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340" y="3429000"/>
            <a:ext cx="2778604" cy="8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77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2CE31CFA-2B65-1BFA-8D60-F45D4E330B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234670"/>
              </p:ext>
            </p:extLst>
          </p:nvPr>
        </p:nvGraphicFramePr>
        <p:xfrm>
          <a:off x="1803400" y="2910416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426001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215925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598210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Nombre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Altura </a:t>
                      </a:r>
                      <a:r>
                        <a:rPr lang="en-CA" dirty="0"/>
                        <a:t>(cm)  x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Peso (kg)  y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886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Antonio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173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81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418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Jose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72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066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Carlos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189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96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87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Enrique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181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94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8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David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179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¿?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0164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Lina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¿?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721175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293CA55A-3D68-1289-863C-0AE85A3C2F29}"/>
              </a:ext>
            </a:extLst>
          </p:cNvPr>
          <p:cNvSpPr txBox="1"/>
          <p:nvPr/>
        </p:nvSpPr>
        <p:spPr>
          <a:xfrm>
            <a:off x="1803400" y="5787509"/>
            <a:ext cx="2276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Graficar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5D9035C-7A73-5813-7ED0-527E5E8105CA}"/>
                  </a:ext>
                </a:extLst>
              </p:cNvPr>
              <p:cNvSpPr txBox="1"/>
              <p:nvPr/>
            </p:nvSpPr>
            <p:spPr>
              <a:xfrm>
                <a:off x="5600081" y="469243"/>
                <a:ext cx="1966179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𝑚𝑥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s-CO" sz="2800" dirty="0"/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D5D9035C-7A73-5813-7ED0-527E5E8105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0081" y="469243"/>
                <a:ext cx="1966179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4089CBA7-45DE-2003-8B75-BCC1CD897A00}"/>
              </a:ext>
            </a:extLst>
          </p:cNvPr>
          <p:cNvSpPr txBox="1"/>
          <p:nvPr/>
        </p:nvSpPr>
        <p:spPr>
          <a:xfrm>
            <a:off x="5514356" y="1167038"/>
            <a:ext cx="3629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noProof="0" dirty="0"/>
              <a:t>Entrenar el modelo </a:t>
            </a:r>
          </a:p>
        </p:txBody>
      </p:sp>
    </p:spTree>
    <p:extLst>
      <p:ext uri="{BB962C8B-B14F-4D97-AF65-F5344CB8AC3E}">
        <p14:creationId xmlns:p14="http://schemas.microsoft.com/office/powerpoint/2010/main" val="11556182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D9510E8-294D-AF64-9582-552852F5CF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171599"/>
              </p:ext>
            </p:extLst>
          </p:nvPr>
        </p:nvGraphicFramePr>
        <p:xfrm>
          <a:off x="2647829" y="463822"/>
          <a:ext cx="6368850" cy="50019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Si. Se realiza un reconocimiento de titulo, tanto de la parte electiva como de la parte practica.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El estudiante ingresa a 4 semestre y recibirá titulo de técnico, tecnólogo y profesional al culminar la carrera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Se requiere: 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Certificados originales expedidos por la institución de procedencia.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Los contenidos programáticos de las asignaturas cursadas</a:t>
                      </a:r>
                    </a:p>
                    <a:p>
                      <a:pPr algn="l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- Fotocopia del Diploma o Acta de Grado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ctr"/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</a:tbl>
          </a:graphicData>
        </a:graphic>
      </p:graphicFrame>
      <p:pic>
        <p:nvPicPr>
          <p:cNvPr id="4" name="Picture 4" descr="Descubre tu futuro: Programas de Pregrados en la San Mateo.">
            <a:extLst>
              <a:ext uri="{FF2B5EF4-FFF2-40B4-BE49-F238E27FC236}">
                <a16:creationId xmlns:a16="http://schemas.microsoft.com/office/drawing/2014/main" id="{FB1FA2C1-1102-4E2C-D27B-49950A6DF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371" y="2618061"/>
            <a:ext cx="1971670" cy="69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Extensión y vinculación con el medio | Universidad de La Salle">
            <a:extLst>
              <a:ext uri="{FF2B5EF4-FFF2-40B4-BE49-F238E27FC236}">
                <a16:creationId xmlns:a16="http://schemas.microsoft.com/office/drawing/2014/main" id="{B26C3CCA-8D64-E57C-996F-48EDF2BAB1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46" b="14216"/>
          <a:stretch>
            <a:fillRect/>
          </a:stretch>
        </p:blipFill>
        <p:spPr bwMode="auto">
          <a:xfrm>
            <a:off x="10130" y="3136702"/>
            <a:ext cx="2149433" cy="58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7382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6A2F75A1-50C2-18A2-292F-A42A524FF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43229"/>
              </p:ext>
            </p:extLst>
          </p:nvPr>
        </p:nvGraphicFramePr>
        <p:xfrm>
          <a:off x="2647829" y="826131"/>
          <a:ext cx="6368850" cy="3173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4425">
                  <a:extLst>
                    <a:ext uri="{9D8B030D-6E8A-4147-A177-3AD203B41FA5}">
                      <a16:colId xmlns:a16="http://schemas.microsoft.com/office/drawing/2014/main" val="901354864"/>
                    </a:ext>
                  </a:extLst>
                </a:gridCol>
                <a:gridCol w="3184425">
                  <a:extLst>
                    <a:ext uri="{9D8B030D-6E8A-4147-A177-3AD203B41FA5}">
                      <a16:colId xmlns:a16="http://schemas.microsoft.com/office/drawing/2014/main" val="56483975"/>
                    </a:ext>
                  </a:extLst>
                </a:gridCol>
              </a:tblGrid>
              <a:tr h="643309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Universidad 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¿Existe reconocimiento con programas técnicos laborales?</a:t>
                      </a:r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597317"/>
                  </a:ext>
                </a:extLst>
              </a:tr>
              <a:tr h="1000664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400" dirty="0"/>
                        <a:t>No. El técnico laboral de otras instituciones no se homologa. </a:t>
                      </a:r>
                    </a:p>
                    <a:p>
                      <a:pPr algn="ctr"/>
                      <a:endParaRPr lang="es-MX" sz="1400" dirty="0"/>
                    </a:p>
                    <a:p>
                      <a:pPr algn="l"/>
                      <a:r>
                        <a:rPr lang="es-MX" sz="1400" dirty="0"/>
                        <a:t>Solo se homologan programas técnicos profesionales a fines con el programa de interés</a:t>
                      </a:r>
                      <a:endParaRPr lang="es-CO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302651"/>
                  </a:ext>
                </a:extLst>
              </a:tr>
              <a:tr h="98111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Si. El reconocimiento de saberes previos </a:t>
                      </a:r>
                    </a:p>
                    <a:p>
                      <a:pPr algn="ctr"/>
                      <a:r>
                        <a:rPr lang="es-MX" sz="1400" dirty="0"/>
                        <a:t>se realiza por proceso de homologación. </a:t>
                      </a:r>
                    </a:p>
                    <a:p>
                      <a:pPr algn="ctr"/>
                      <a:r>
                        <a:rPr lang="es-MX" sz="1400" dirty="0"/>
                        <a:t> </a:t>
                      </a:r>
                    </a:p>
                    <a:p>
                      <a:pPr algn="l"/>
                      <a:r>
                        <a:rPr lang="es-MX" sz="1400" dirty="0"/>
                        <a:t>La institución podría considerar pruebas de conocimiento.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409307"/>
                  </a:ext>
                </a:extLst>
              </a:tr>
            </a:tbl>
          </a:graphicData>
        </a:graphic>
      </p:graphicFrame>
      <p:pic>
        <p:nvPicPr>
          <p:cNvPr id="3" name="Picture 8" descr="Universitaria Agustiniana - Uniagustiniana">
            <a:extLst>
              <a:ext uri="{FF2B5EF4-FFF2-40B4-BE49-F238E27FC236}">
                <a16:creationId xmlns:a16="http://schemas.microsoft.com/office/drawing/2014/main" id="{E41E42DC-1564-5A68-C426-099B1C49D1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7" b="35962"/>
          <a:stretch>
            <a:fillRect/>
          </a:stretch>
        </p:blipFill>
        <p:spPr bwMode="auto">
          <a:xfrm>
            <a:off x="2969070" y="1623032"/>
            <a:ext cx="2634292" cy="75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Universidad Piloto de Colombia">
            <a:extLst>
              <a:ext uri="{FF2B5EF4-FFF2-40B4-BE49-F238E27FC236}">
                <a16:creationId xmlns:a16="http://schemas.microsoft.com/office/drawing/2014/main" id="{35571556-2E8F-758D-48FA-210F2E254A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06" b="36143"/>
          <a:stretch>
            <a:fillRect/>
          </a:stretch>
        </p:blipFill>
        <p:spPr bwMode="auto">
          <a:xfrm>
            <a:off x="3049916" y="2894937"/>
            <a:ext cx="2472600" cy="67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773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F1C9A-1D99-19DB-570D-1A149DC95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Metricas</a:t>
            </a:r>
            <a:r>
              <a:rPr lang="en-CA" dirty="0"/>
              <a:t> del </a:t>
            </a:r>
            <a:r>
              <a:rPr lang="en-CA" dirty="0" err="1"/>
              <a:t>modelo</a:t>
            </a:r>
            <a:endParaRPr lang="es-E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D462AFB4-50B9-B651-C52D-1978E150F8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b="0" dirty="0"/>
                  <a:t> 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CA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s-ES" dirty="0"/>
              </a:p>
              <a:p>
                <a:endParaRPr lang="es-E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𝑅𝐸𝐶𝑀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D462AFB4-50B9-B651-C52D-1978E150F8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9614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C34B8C-8904-9D0D-0BE8-BFBE43E1B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09DE9B-281B-8ADF-7C15-F64A40425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Identificar los datos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Convertirlos </a:t>
            </a:r>
            <a:r>
              <a:rPr lang="es-MX" sz="2800" dirty="0" err="1"/>
              <a:t>arrays</a:t>
            </a:r>
            <a:r>
              <a:rPr lang="es-MX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Crear y entrenar el modelo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Obtener parámetros del modelo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Obtener predicción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/>
              <a:t>Calcular métricas 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3682619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8EEF2-D15F-147B-F9C4-48610846D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3398854-1FC9-51EA-1702-8D23A04770BF}"/>
              </a:ext>
            </a:extLst>
          </p:cNvPr>
          <p:cNvSpPr txBox="1"/>
          <p:nvPr/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Á</a:t>
            </a:r>
            <a:r>
              <a:rPr lang="en-US" sz="3200" b="1" noProof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rboles </a:t>
            </a:r>
            <a:r>
              <a:rPr lang="en-US" sz="3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6" name="Imagen 5" descr="Imagen en blanco y negro&#10;&#10;El contenido generado por IA puede ser incorrecto.">
            <a:extLst>
              <a:ext uri="{FF2B5EF4-FFF2-40B4-BE49-F238E27FC236}">
                <a16:creationId xmlns:a16="http://schemas.microsoft.com/office/drawing/2014/main" id="{E667AB6B-4663-2C23-FF10-EA4F6470F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8" y="1348835"/>
            <a:ext cx="6172200" cy="4150804"/>
          </a:xfrm>
          <a:prstGeom prst="rect">
            <a:avLst/>
          </a:prstGeom>
          <a:noFill/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7382FBBE-C7C9-567A-F2EA-412F70E38FA8}"/>
              </a:ext>
            </a:extLst>
          </p:cNvPr>
          <p:cNvSpPr txBox="1"/>
          <p:nvPr/>
        </p:nvSpPr>
        <p:spPr>
          <a:xfrm>
            <a:off x="839788" y="2589212"/>
            <a:ext cx="3932237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1900" kern="1200">
                <a:latin typeface="+mn-lt"/>
                <a:ea typeface="+mn-ea"/>
                <a:cs typeface="+mn-cs"/>
              </a:rPr>
              <a:t>Un </a:t>
            </a:r>
            <a:r>
              <a:rPr lang="es-ES" sz="1900" b="1" kern="1200">
                <a:latin typeface="+mn-lt"/>
                <a:ea typeface="+mn-ea"/>
                <a:cs typeface="+mn-cs"/>
              </a:rPr>
              <a:t>árbol</a:t>
            </a:r>
            <a:r>
              <a:rPr lang="es-ES" sz="1900" kern="1200">
                <a:latin typeface="+mn-lt"/>
                <a:ea typeface="+mn-ea"/>
                <a:cs typeface="+mn-cs"/>
              </a:rPr>
              <a:t> es una estructura de datos no lineal utilizada para organizar y representar jerarquías o relaciones de tipo "padre-hijo". Un árbol se caracteriza por tener un nodo raíz, que es el nodo principal (nodo padre) y desde el cual se ramifican los demás nodos. 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endParaRPr lang="es-ES" sz="1900" kern="1200"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</a:pPr>
            <a:r>
              <a:rPr lang="es-ES" sz="1900" kern="1200">
                <a:latin typeface="+mn-lt"/>
                <a:ea typeface="+mn-ea"/>
                <a:cs typeface="+mn-cs"/>
              </a:rPr>
              <a:t>Cada nodo en el árbol puede tener cero o más nodos hijos, pero solo puede tener un nodo padre, excepto el nodo raíz que no tiene padre.</a:t>
            </a:r>
          </a:p>
        </p:txBody>
      </p:sp>
    </p:spTree>
    <p:extLst>
      <p:ext uri="{BB962C8B-B14F-4D97-AF65-F5344CB8AC3E}">
        <p14:creationId xmlns:p14="http://schemas.microsoft.com/office/powerpoint/2010/main" val="2881097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924F7F-E404-8C40-1604-452D5A71C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grafos </a:t>
            </a:r>
            <a:endParaRPr lang="es-CO" dirty="0"/>
          </a:p>
        </p:txBody>
      </p:sp>
      <p:pic>
        <p:nvPicPr>
          <p:cNvPr id="6" name="Imagen 5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9B81C64C-DEB6-BDBB-327E-17A2DBFA5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661932"/>
            <a:ext cx="4326384" cy="2941289"/>
          </a:xfrm>
          <a:prstGeom prst="rect">
            <a:avLst/>
          </a:prstGeom>
        </p:spPr>
      </p:pic>
      <p:pic>
        <p:nvPicPr>
          <p:cNvPr id="8" name="Imagen 7" descr="Imagen que contiene teclado, computadora, remoto&#10;&#10;El contenido generado por IA puede ser incorrecto.">
            <a:extLst>
              <a:ext uri="{FF2B5EF4-FFF2-40B4-BE49-F238E27FC236}">
                <a16:creationId xmlns:a16="http://schemas.microsoft.com/office/drawing/2014/main" id="{97505790-C20E-9D5F-241D-8308181FE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295" y="2640153"/>
            <a:ext cx="4427083" cy="336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538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6B1BBD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7559C8B884E9749A9EC6777C0537836" ma:contentTypeVersion="24" ma:contentTypeDescription="Crear nuevo documento." ma:contentTypeScope="" ma:versionID="1c6eae4bae23417f7f1fca42eaf12c4b">
  <xsd:schema xmlns:xsd="http://www.w3.org/2001/XMLSchema" xmlns:xs="http://www.w3.org/2001/XMLSchema" xmlns:p="http://schemas.microsoft.com/office/2006/metadata/properties" xmlns:ns2="fb4b3820-f636-4f60-8c1b-98375ad25aae" xmlns:ns3="6f2fb6ad-3166-4f88-8a69-e03222c7b808" targetNamespace="http://schemas.microsoft.com/office/2006/metadata/properties" ma:root="true" ma:fieldsID="827ef06f9030c345a3944a817af0c658" ns2:_="" ns3:_="">
    <xsd:import namespace="fb4b3820-f636-4f60-8c1b-98375ad25aae"/>
    <xsd:import namespace="6f2fb6ad-3166-4f88-8a69-e03222c7b8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ACREDITACI_x00d3_NINSTITUCIONAL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ACROPROCESO" minOccurs="0"/>
                <xsd:element ref="ns2:MediaServiceLocation" minOccurs="0"/>
                <xsd:element ref="ns2:Periodo" minOccurs="0"/>
                <xsd:element ref="ns2:MediaServiceSearchProperties" minOccurs="0"/>
                <xsd:element ref="ns2:Observaciones" minOccurs="0"/>
                <xsd:element ref="ns2:A_x00f1_o" minOccurs="0"/>
                <xsd:element ref="ns2:FacultadoEscuela" minOccurs="0"/>
                <xsd:element ref="ns2:Detall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4b3820-f636-4f60-8c1b-98375ad25a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ACREDITACI_x00d3_NINSTITUCIONAL" ma:index="12" nillable="true" ma:displayName="ACREDITACIÓN INSTITUCIONAL" ma:format="Dropdown" ma:internalName="ACREDITACI_x00d3_NINSTITUCIONAL">
      <xsd:simpleType>
        <xsd:restriction base="dms:Choice">
          <xsd:enumeration value="1. IDENTIDAD INSTITUCIONAL"/>
          <xsd:enumeration value="2. GOBIERNO INSTITUCIONAL Y TRANSPARENCIA"/>
          <xsd:enumeration value="3. DESARROLLO, GESTIÓN Y SOSTENIBILIDAD INSTITUCIONAL"/>
          <xsd:enumeration value="4. MEJORAMIENTO CONTINUO Y AUTOREGULACIÓN"/>
          <xsd:enumeration value="5. ESTRUCTURA Y PROCESOS ACADEMICOS"/>
          <xsd:enumeration value="6. APORTES DE LA INVESTIGACIÓN, INNOVACIÓN, DESARROLLO TECNOLOGICO Y CREACIÓN AL ENTORNO"/>
          <xsd:enumeration value="7. IMPACTO SOCIAL"/>
          <xsd:enumeration value="8. VISIBILIDAD NACIONAL E INTERNACIONAL"/>
          <xsd:enumeration value="9. BIENESTAR INSTITUCIONAL"/>
          <xsd:enumeration value="10. COMUNIDAD PROFESORES"/>
          <xsd:enumeration value="11. COMUNIDAD DE ESTUDIANTES"/>
          <xsd:enumeration value="12. COMUNIDAD DE EGRESADOS"/>
        </xsd:restriction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e97d0d12-649e-4fe4-9e57-9c758ea7362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ACROPROCESO" ma:index="22" nillable="true" ma:displayName="MACRO PROCESO" ma:format="Dropdown" ma:internalName="MACROPROCESO">
      <xsd:simpleType>
        <xsd:restriction base="dms:Choice">
          <xsd:enumeration value="ESTRATÉGICO"/>
          <xsd:enumeration value="MISIONAL"/>
          <xsd:enumeration value="APOYO"/>
        </xsd:restriction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Periodo" ma:index="24" nillable="true" ma:displayName="Periodo" ma:format="Dropdown" ma:internalName="Periodo">
      <xsd:simpleType>
        <xsd:restriction base="dms:Text">
          <xsd:maxLength value="255"/>
        </xsd:restriction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Observaciones" ma:index="26" nillable="true" ma:displayName="Observaciones" ma:format="Dropdown" ma:internalName="Observaciones">
      <xsd:simpleType>
        <xsd:restriction base="dms:Text">
          <xsd:maxLength value="255"/>
        </xsd:restriction>
      </xsd:simpleType>
    </xsd:element>
    <xsd:element name="A_x00f1_o" ma:index="27" nillable="true" ma:displayName="Año" ma:format="Dropdown" ma:internalName="A_x00f1_o">
      <xsd:simpleType>
        <xsd:restriction base="dms:Text">
          <xsd:maxLength value="255"/>
        </xsd:restriction>
      </xsd:simpleType>
    </xsd:element>
    <xsd:element name="FacultadoEscuela" ma:index="28" nillable="true" ma:displayName="Facultad o Escuela" ma:format="Dropdown" ma:internalName="FacultadoEscuela">
      <xsd:simpleType>
        <xsd:restriction base="dms:Text">
          <xsd:maxLength value="255"/>
        </xsd:restriction>
      </xsd:simpleType>
    </xsd:element>
    <xsd:element name="Detalle" ma:index="29" nillable="true" ma:displayName="Detalle" ma:format="Dropdown" ma:internalName="Detal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fb6ad-3166-4f88-8a69-e03222c7b80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de02d955-cb45-4fc9-8283-aa71b7aa0eb3}" ma:internalName="TaxCatchAll" ma:showField="CatchAllData" ma:web="6f2fb6ad-3166-4f88-8a69-e03222c7b8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bservaciones xmlns="fb4b3820-f636-4f60-8c1b-98375ad25aae" xsi:nil="true"/>
    <ACREDITACI_x00d3_NINSTITUCIONAL xmlns="fb4b3820-f636-4f60-8c1b-98375ad25aae" xsi:nil="true"/>
    <TaxCatchAll xmlns="6f2fb6ad-3166-4f88-8a69-e03222c7b808" xsi:nil="true"/>
    <Detalle xmlns="fb4b3820-f636-4f60-8c1b-98375ad25aae" xsi:nil="true"/>
    <Periodo xmlns="fb4b3820-f636-4f60-8c1b-98375ad25aae" xsi:nil="true"/>
    <A_x00f1_o xmlns="fb4b3820-f636-4f60-8c1b-98375ad25aae" xsi:nil="true"/>
    <FacultadoEscuela xmlns="fb4b3820-f636-4f60-8c1b-98375ad25aae" xsi:nil="true"/>
    <lcf76f155ced4ddcb4097134ff3c332f xmlns="fb4b3820-f636-4f60-8c1b-98375ad25aae">
      <Terms xmlns="http://schemas.microsoft.com/office/infopath/2007/PartnerControls"/>
    </lcf76f155ced4ddcb4097134ff3c332f>
    <MACROPROCESO xmlns="fb4b3820-f636-4f60-8c1b-98375ad25aae" xsi:nil="true"/>
  </documentManagement>
</p:properties>
</file>

<file path=customXml/itemProps1.xml><?xml version="1.0" encoding="utf-8"?>
<ds:datastoreItem xmlns:ds="http://schemas.openxmlformats.org/officeDocument/2006/customXml" ds:itemID="{ACB7440A-7480-45AA-841D-532FA5A4D6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4b3820-f636-4f60-8c1b-98375ad25aae"/>
    <ds:schemaRef ds:uri="6f2fb6ad-3166-4f88-8a69-e03222c7b8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D2A501-9056-4436-909C-40E53E1EE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65EA5D-47ED-441C-AE9E-2B2F32DB1D7F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fb4b3820-f636-4f60-8c1b-98375ad25aae"/>
    <ds:schemaRef ds:uri="http://www.w3.org/XML/1998/namespace"/>
    <ds:schemaRef ds:uri="http://purl.org/dc/terms/"/>
    <ds:schemaRef ds:uri="6f2fb6ad-3166-4f88-8a69-e03222c7b808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4508</TotalTime>
  <Words>2167</Words>
  <Application>Microsoft Office PowerPoint</Application>
  <PresentationFormat>Panorámica</PresentationFormat>
  <Paragraphs>347</Paragraphs>
  <Slides>51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8" baseType="lpstr">
      <vt:lpstr>Arial</vt:lpstr>
      <vt:lpstr>Calibri</vt:lpstr>
      <vt:lpstr>Calibri Light</vt:lpstr>
      <vt:lpstr>Cambria Math</vt:lpstr>
      <vt:lpstr>Google Sans Text</vt:lpstr>
      <vt:lpstr>Montserrat</vt:lpstr>
      <vt:lpstr>Tema de Office</vt:lpstr>
      <vt:lpstr>Presentación de PowerPoint</vt:lpstr>
      <vt:lpstr>Regresión lineal múltiple  </vt:lpstr>
      <vt:lpstr>Presentación de PowerPoint</vt:lpstr>
      <vt:lpstr>Presentación de PowerPoint</vt:lpstr>
      <vt:lpstr>Presentación de PowerPoint</vt:lpstr>
      <vt:lpstr>Metricas del modelo</vt:lpstr>
      <vt:lpstr>Pasos</vt:lpstr>
      <vt:lpstr>Presentación de PowerPoint</vt:lpstr>
      <vt:lpstr>Ejemplos grafos </vt:lpstr>
      <vt:lpstr>Ejemplos grafos </vt:lpstr>
      <vt:lpstr>Ejemplos grafos </vt:lpstr>
      <vt:lpstr>Grafos dirigidos  y no dirigidos </vt:lpstr>
      <vt:lpstr>Grafos con pesos</vt:lpstr>
      <vt:lpstr>Representación de grafos: Matriz de adyacencia </vt:lpstr>
      <vt:lpstr>Representación de grafos: Matriz de adyacencia </vt:lpstr>
      <vt:lpstr>Representación de grafos: Lista de adyacencia </vt:lpstr>
      <vt:lpstr>Representación de grafos: Lista de adyacencia </vt:lpstr>
      <vt:lpstr>Ejercicio </vt:lpstr>
      <vt:lpstr>Presentación de PowerPoint</vt:lpstr>
      <vt:lpstr>Ejercicio </vt:lpstr>
      <vt:lpstr>Implementación de DFS recursivo para búsqueda en árboles </vt:lpstr>
      <vt:lpstr>Presentación de PowerPoint</vt:lpstr>
      <vt:lpstr>Presentación de PowerPoint</vt:lpstr>
      <vt:lpstr>Presentación de PowerPoint</vt:lpstr>
      <vt:lpstr>Componentes del algoritmo</vt:lpstr>
      <vt:lpstr>Ejercicio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Jason Estiben Cardenas Torres</dc:creator>
  <cp:lastModifiedBy>Danny Aldemar Jiménez Martín</cp:lastModifiedBy>
  <cp:revision>977</cp:revision>
  <cp:lastPrinted>2025-06-24T01:33:36Z</cp:lastPrinted>
  <dcterms:created xsi:type="dcterms:W3CDTF">2022-12-20T19:43:04Z</dcterms:created>
  <dcterms:modified xsi:type="dcterms:W3CDTF">2026-02-21T00:06:39Z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0x01010037559C8B884E9749A9EC6777C0537836</vt:lpwstr>
  </property>
</Properties>
</file>